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7" r:id="rId4"/>
    <p:sldId id="259" r:id="rId5"/>
    <p:sldId id="264" r:id="rId6"/>
    <p:sldId id="272" r:id="rId7"/>
    <p:sldId id="271" r:id="rId8"/>
    <p:sldId id="263" r:id="rId9"/>
    <p:sldId id="265" r:id="rId10"/>
    <p:sldId id="266" r:id="rId11"/>
    <p:sldId id="270"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EF66BCA-F204-4A46-AD88-C1E0E792F1D9}">
          <p14:sldIdLst>
            <p14:sldId id="256"/>
            <p14:sldId id="257"/>
          </p14:sldIdLst>
        </p14:section>
        <p14:section name="Nội dung chính" id="{F2420E3C-23EF-45C6-AB2A-61A84A28F4DC}">
          <p14:sldIdLst>
            <p14:sldId id="267"/>
          </p14:sldIdLst>
        </p14:section>
        <p14:section name="lí do chọn đề tài" id="{161E3AD9-39EE-4DEE-A8B4-73793FDBAE80}">
          <p14:sldIdLst>
            <p14:sldId id="259"/>
          </p14:sldIdLst>
        </p14:section>
        <p14:section name="phân tích thiết kế csdl" id="{DC819193-A9A1-42DE-96FA-C7F99AE3A499}">
          <p14:sldIdLst>
            <p14:sldId id="264"/>
            <p14:sldId id="272"/>
            <p14:sldId id="271"/>
          </p14:sldIdLst>
        </p14:section>
        <p14:section name="sơ đồ ứng dụng" id="{DE27FC98-3E94-4D20-BD5F-F3E4049913B5}">
          <p14:sldIdLst>
            <p14:sldId id="263"/>
            <p14:sldId id="265"/>
            <p14:sldId id="266"/>
            <p14:sldId id="270"/>
            <p14:sldId id="26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58" y="1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jpg>
</file>

<file path=ppt/media/image10.png>
</file>

<file path=ppt/media/image11.png>
</file>

<file path=ppt/media/image2.png>
</file>

<file path=ppt/media/image3.gif>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37799-E65A-4AC7-981E-FC8F470532B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F4CC89-6021-496C-B687-BE51707744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66644E-9B91-4FF1-B9E4-81E9F5CFD476}"/>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5" name="Footer Placeholder 4">
            <a:extLst>
              <a:ext uri="{FF2B5EF4-FFF2-40B4-BE49-F238E27FC236}">
                <a16:creationId xmlns:a16="http://schemas.microsoft.com/office/drawing/2014/main" id="{46A28A75-52AB-45AF-BDF9-8596569F5E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41D798-50F7-4757-A654-34CF97988D32}"/>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14888496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CFC9C-2AFE-41E5-8ADC-25302C62221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D303E0-2BE1-4219-8EFA-070F0D449D0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8AE731-E5D2-4ECA-A563-7E85E32414F6}"/>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5" name="Footer Placeholder 4">
            <a:extLst>
              <a:ext uri="{FF2B5EF4-FFF2-40B4-BE49-F238E27FC236}">
                <a16:creationId xmlns:a16="http://schemas.microsoft.com/office/drawing/2014/main" id="{CE59E2CB-188E-42EE-AFBB-2B7B2EA186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A361C7-2D9A-4FA9-82AC-38213B76C0F8}"/>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2337745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95B575-49CB-437F-B7BA-16A6BAFDC1A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783314-40A4-4F6A-9BE9-5266C7DC80A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384713-D8A0-426A-B28B-57861E15F3D8}"/>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5" name="Footer Placeholder 4">
            <a:extLst>
              <a:ext uri="{FF2B5EF4-FFF2-40B4-BE49-F238E27FC236}">
                <a16:creationId xmlns:a16="http://schemas.microsoft.com/office/drawing/2014/main" id="{C2741765-F5F2-46AA-B418-6782835EB1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028BE9-7A1B-47CC-AEE6-58844A5FFAEA}"/>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2799518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C2EEB-3DE6-42FC-8F91-03F2CF60D6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D8A3F8-72A8-483D-80E4-F93CE3CB055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90745C-06A9-4C0D-8D61-CB65970A9D19}"/>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5" name="Footer Placeholder 4">
            <a:extLst>
              <a:ext uri="{FF2B5EF4-FFF2-40B4-BE49-F238E27FC236}">
                <a16:creationId xmlns:a16="http://schemas.microsoft.com/office/drawing/2014/main" id="{914E9946-582B-4D6B-ADD6-CA122C9F58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7969D7-C95F-401D-8971-4F6338B030DB}"/>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14464639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4C224-D59B-4AE4-85D8-17CB06B14F2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D1985FC-81D1-4906-83C4-0DC8131053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C7372C0-B62D-468A-9BFC-6049E15985ED}"/>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5" name="Footer Placeholder 4">
            <a:extLst>
              <a:ext uri="{FF2B5EF4-FFF2-40B4-BE49-F238E27FC236}">
                <a16:creationId xmlns:a16="http://schemas.microsoft.com/office/drawing/2014/main" id="{F86493DB-A994-4C15-A71E-3C4294F421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DFACE0-BC8A-47EB-B375-729023F0BC27}"/>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269405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E8060-AD81-491B-AF9E-D9CC7276E6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4BFF03-FCA9-4889-914C-8F6B7DD531F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1C60EA4-9120-43C5-9A9D-4859922C8D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8E2848-BE18-4CDD-9D76-89E8AF34BE6A}"/>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6" name="Footer Placeholder 5">
            <a:extLst>
              <a:ext uri="{FF2B5EF4-FFF2-40B4-BE49-F238E27FC236}">
                <a16:creationId xmlns:a16="http://schemas.microsoft.com/office/drawing/2014/main" id="{C4C1B3F8-7D32-4B95-990D-CB8D269467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733AED-0E47-4729-ACFF-AFF5D101A45A}"/>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2859845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96E6B-715A-4B07-B6FF-7BD7806D57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BDCEE73-7B2C-4760-A9C1-A30B51324B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78F481-C372-48DB-979D-098F793232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B77BCE-AD7A-4E2D-B99B-1F4EFEFBE27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FE7DD6-5618-46D8-BE2A-A5049927C6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E65072D-FD60-4565-9751-02FD1B0947BC}"/>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8" name="Footer Placeholder 7">
            <a:extLst>
              <a:ext uri="{FF2B5EF4-FFF2-40B4-BE49-F238E27FC236}">
                <a16:creationId xmlns:a16="http://schemas.microsoft.com/office/drawing/2014/main" id="{EEE323D4-951F-4E0C-8DEE-6914A120A9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A4A7C8-1651-4D38-8595-7A45F947C85E}"/>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297646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B8F33B-08A6-494F-B435-E0C84B54D61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E2DE12-EBC6-4055-B01D-38E9E611D29E}"/>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4" name="Footer Placeholder 3">
            <a:extLst>
              <a:ext uri="{FF2B5EF4-FFF2-40B4-BE49-F238E27FC236}">
                <a16:creationId xmlns:a16="http://schemas.microsoft.com/office/drawing/2014/main" id="{F5B5BF14-0AC3-4BDB-BAF2-F63ABACACA7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52C2ED-FC42-4927-9997-2427FBFCE64E}"/>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3730391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60F2186-FAB8-4D9B-8A97-A0C87C1BFBDF}"/>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3" name="Footer Placeholder 2">
            <a:extLst>
              <a:ext uri="{FF2B5EF4-FFF2-40B4-BE49-F238E27FC236}">
                <a16:creationId xmlns:a16="http://schemas.microsoft.com/office/drawing/2014/main" id="{C4CAFBEE-657B-4D41-AF1F-324B87E04FB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5D2CA65-70DD-4626-9B5A-5F2E06518DBA}"/>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41312049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1F689-F78E-4394-9B75-505B9E20DD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D64E35-5E80-4829-8A4D-261DC3D136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E233D7-45D5-4BDC-8AEE-DFAC23B7CA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A71626-FDF2-453F-9998-5BBDEAC68DD4}"/>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6" name="Footer Placeholder 5">
            <a:extLst>
              <a:ext uri="{FF2B5EF4-FFF2-40B4-BE49-F238E27FC236}">
                <a16:creationId xmlns:a16="http://schemas.microsoft.com/office/drawing/2014/main" id="{3D4F7CAC-5B15-4160-9E1A-D21F4B9694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02333D-441A-4CE1-8436-44554D32E421}"/>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19188038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9C665-EDE8-4A78-A334-92F92951C4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63316B5-CA3C-400B-B8F8-7A989A04E8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2023BBA-20F6-48BB-9C84-8A0140450A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6DB94A-70AB-48B4-B99F-9C7689A50D66}"/>
              </a:ext>
            </a:extLst>
          </p:cNvPr>
          <p:cNvSpPr>
            <a:spLocks noGrp="1"/>
          </p:cNvSpPr>
          <p:nvPr>
            <p:ph type="dt" sz="half" idx="10"/>
          </p:nvPr>
        </p:nvSpPr>
        <p:spPr/>
        <p:txBody>
          <a:bodyPr/>
          <a:lstStyle/>
          <a:p>
            <a:fld id="{0D1304B3-F442-4895-AA0E-64ECF4A30CBD}" type="datetimeFigureOut">
              <a:rPr lang="en-US" smtClean="0"/>
              <a:t>9/6/2021</a:t>
            </a:fld>
            <a:endParaRPr lang="en-US"/>
          </a:p>
        </p:txBody>
      </p:sp>
      <p:sp>
        <p:nvSpPr>
          <p:cNvPr id="6" name="Footer Placeholder 5">
            <a:extLst>
              <a:ext uri="{FF2B5EF4-FFF2-40B4-BE49-F238E27FC236}">
                <a16:creationId xmlns:a16="http://schemas.microsoft.com/office/drawing/2014/main" id="{75234B32-9156-4C42-80CB-2D731DED5A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906A04-30E7-4286-9033-6FB5C347CE21}"/>
              </a:ext>
            </a:extLst>
          </p:cNvPr>
          <p:cNvSpPr>
            <a:spLocks noGrp="1"/>
          </p:cNvSpPr>
          <p:nvPr>
            <p:ph type="sldNum" sz="quarter" idx="12"/>
          </p:nvPr>
        </p:nvSpPr>
        <p:spPr/>
        <p:txBody>
          <a:bodyPr/>
          <a:lstStyle/>
          <a:p>
            <a:fld id="{D1F8D547-A506-4471-B090-23CFEA78508D}" type="slidenum">
              <a:rPr lang="en-US" smtClean="0"/>
              <a:t>‹#›</a:t>
            </a:fld>
            <a:endParaRPr lang="en-US"/>
          </a:p>
        </p:txBody>
      </p:sp>
    </p:spTree>
    <p:extLst>
      <p:ext uri="{BB962C8B-B14F-4D97-AF65-F5344CB8AC3E}">
        <p14:creationId xmlns:p14="http://schemas.microsoft.com/office/powerpoint/2010/main" val="2644871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341BDE-6791-454D-8532-E254C5F450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E6DA84-8634-4B55-8500-3F167048C5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352DC0-8458-48D6-887D-7D8FB7135DE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1304B3-F442-4895-AA0E-64ECF4A30CBD}" type="datetimeFigureOut">
              <a:rPr lang="en-US" smtClean="0"/>
              <a:t>9/6/2021</a:t>
            </a:fld>
            <a:endParaRPr lang="en-US"/>
          </a:p>
        </p:txBody>
      </p:sp>
      <p:sp>
        <p:nvSpPr>
          <p:cNvPr id="5" name="Footer Placeholder 4">
            <a:extLst>
              <a:ext uri="{FF2B5EF4-FFF2-40B4-BE49-F238E27FC236}">
                <a16:creationId xmlns:a16="http://schemas.microsoft.com/office/drawing/2014/main" id="{E80D9CE0-753F-4BDB-BFA8-982C753195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601ED6E-B1E4-4CED-B814-984A66B616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F8D547-A506-4471-B090-23CFEA78508D}" type="slidenum">
              <a:rPr lang="en-US" smtClean="0"/>
              <a:t>‹#›</a:t>
            </a:fld>
            <a:endParaRPr lang="en-US"/>
          </a:p>
        </p:txBody>
      </p:sp>
    </p:spTree>
    <p:extLst>
      <p:ext uri="{BB962C8B-B14F-4D97-AF65-F5344CB8AC3E}">
        <p14:creationId xmlns:p14="http://schemas.microsoft.com/office/powerpoint/2010/main" val="7373351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7.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jpg"/><Relationship Id="rId1" Type="http://schemas.openxmlformats.org/officeDocument/2006/relationships/slideLayout" Target="../slideLayouts/slideLayout7.xml"/><Relationship Id="rId5" Type="http://schemas.openxmlformats.org/officeDocument/2006/relationships/slide" Target="slide9.xml"/><Relationship Id="rId4" Type="http://schemas.openxmlformats.org/officeDocument/2006/relationships/slide" Target="slide10.xml"/></Relationships>
</file>

<file path=ppt/slides/_rels/slide9.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image" Target="../media/image4.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3305157-ECCB-4F5A-8688-A30035C5B22C}"/>
              </a:ext>
            </a:extLst>
          </p:cNvPr>
          <p:cNvPicPr>
            <a:picLocks noChangeAspect="1"/>
          </p:cNvPicPr>
          <p:nvPr/>
        </p:nvPicPr>
        <p:blipFill rotWithShape="1">
          <a:blip r:embed="rId3"/>
          <a:srcRect r="1309" b="29149"/>
          <a:stretch/>
        </p:blipFill>
        <p:spPr>
          <a:xfrm>
            <a:off x="242736" y="146305"/>
            <a:ext cx="7785696" cy="3831336"/>
          </a:xfrm>
          <a:prstGeom prst="rect">
            <a:avLst/>
          </a:prstGeom>
        </p:spPr>
      </p:pic>
      <p:pic>
        <p:nvPicPr>
          <p:cNvPr id="3" name="Picture Placeholder 1">
            <a:extLst>
              <a:ext uri="{FF2B5EF4-FFF2-40B4-BE49-F238E27FC236}">
                <a16:creationId xmlns:a16="http://schemas.microsoft.com/office/drawing/2014/main" id="{064E0EF0-29CD-48FF-8225-DAF88FF524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gray">
          <a:xfrm>
            <a:off x="7097486" y="0"/>
            <a:ext cx="5094514" cy="6858000"/>
          </a:xfrm>
          <a:prstGeom prst="rect">
            <a:avLst/>
          </a:prstGeom>
        </p:spPr>
      </p:pic>
      <p:sp>
        <p:nvSpPr>
          <p:cNvPr id="4" name="Google Shape;1884;p35">
            <a:extLst>
              <a:ext uri="{FF2B5EF4-FFF2-40B4-BE49-F238E27FC236}">
                <a16:creationId xmlns:a16="http://schemas.microsoft.com/office/drawing/2014/main" id="{729EF7F0-1311-4930-89EA-7B3EBFDC2C41}"/>
              </a:ext>
            </a:extLst>
          </p:cNvPr>
          <p:cNvSpPr txBox="1">
            <a:spLocks/>
          </p:cNvSpPr>
          <p:nvPr/>
        </p:nvSpPr>
        <p:spPr>
          <a:xfrm>
            <a:off x="1472183" y="5641848"/>
            <a:ext cx="4818887" cy="1307592"/>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3200" dirty="0">
                <a:solidFill>
                  <a:schemeClr val="dk2"/>
                </a:solidFill>
                <a:latin typeface="Times New Roman" panose="02020603050405020304" pitchFamily="18" charset="0"/>
                <a:cs typeface="Times New Roman" panose="02020603050405020304" pitchFamily="18" charset="0"/>
              </a:rPr>
              <a:t>GVHD: </a:t>
            </a:r>
            <a:r>
              <a:rPr lang="en-US" sz="3200" dirty="0" err="1">
                <a:solidFill>
                  <a:schemeClr val="dk2"/>
                </a:solidFill>
                <a:latin typeface="Times New Roman" panose="02020603050405020304" pitchFamily="18" charset="0"/>
                <a:cs typeface="Times New Roman" panose="02020603050405020304" pitchFamily="18" charset="0"/>
              </a:rPr>
              <a:t>Trần</a:t>
            </a:r>
            <a:r>
              <a:rPr lang="en-US" sz="3200" dirty="0">
                <a:solidFill>
                  <a:schemeClr val="dk2"/>
                </a:solidFill>
                <a:latin typeface="Times New Roman" panose="02020603050405020304" pitchFamily="18" charset="0"/>
                <a:cs typeface="Times New Roman" panose="02020603050405020304" pitchFamily="18" charset="0"/>
              </a:rPr>
              <a:t> </a:t>
            </a:r>
            <a:r>
              <a:rPr lang="en-US" sz="3200" dirty="0" err="1">
                <a:solidFill>
                  <a:schemeClr val="dk2"/>
                </a:solidFill>
                <a:latin typeface="Times New Roman" panose="02020603050405020304" pitchFamily="18" charset="0"/>
                <a:cs typeface="Times New Roman" panose="02020603050405020304" pitchFamily="18" charset="0"/>
              </a:rPr>
              <a:t>Như</a:t>
            </a:r>
            <a:r>
              <a:rPr lang="en-US" sz="3200" dirty="0">
                <a:solidFill>
                  <a:schemeClr val="dk2"/>
                </a:solidFill>
                <a:latin typeface="Times New Roman" panose="02020603050405020304" pitchFamily="18" charset="0"/>
                <a:cs typeface="Times New Roman" panose="02020603050405020304" pitchFamily="18" charset="0"/>
              </a:rPr>
              <a:t> Ý</a:t>
            </a:r>
          </a:p>
          <a:p>
            <a:pPr algn="ctr">
              <a:spcBef>
                <a:spcPts val="0"/>
              </a:spcBef>
            </a:pPr>
            <a:endParaRPr lang="en-US" sz="3200" b="1" dirty="0">
              <a:solidFill>
                <a:schemeClr val="dk2"/>
              </a:solidFill>
              <a:latin typeface="Times New Roman" panose="02020603050405020304" pitchFamily="18" charset="0"/>
              <a:cs typeface="Times New Roman" panose="02020603050405020304" pitchFamily="18" charset="0"/>
            </a:endParaRPr>
          </a:p>
          <a:p>
            <a:pPr algn="ctr">
              <a:spcBef>
                <a:spcPts val="0"/>
              </a:spcBef>
            </a:pPr>
            <a:endParaRPr lang="en-US" sz="3200" b="1" dirty="0">
              <a:solidFill>
                <a:schemeClr val="dk2"/>
              </a:solidFill>
              <a:latin typeface="Times New Roman" panose="02020603050405020304" pitchFamily="18" charset="0"/>
              <a:cs typeface="Times New Roman" panose="02020603050405020304" pitchFamily="18" charset="0"/>
            </a:endParaRPr>
          </a:p>
        </p:txBody>
      </p:sp>
      <p:sp>
        <p:nvSpPr>
          <p:cNvPr id="5" name="Google Shape;1884;p35">
            <a:extLst>
              <a:ext uri="{FF2B5EF4-FFF2-40B4-BE49-F238E27FC236}">
                <a16:creationId xmlns:a16="http://schemas.microsoft.com/office/drawing/2014/main" id="{729EF7F0-1311-4930-89EA-7B3EBFDC2C41}"/>
              </a:ext>
            </a:extLst>
          </p:cNvPr>
          <p:cNvSpPr txBox="1">
            <a:spLocks/>
          </p:cNvSpPr>
          <p:nvPr/>
        </p:nvSpPr>
        <p:spPr>
          <a:xfrm>
            <a:off x="1787723" y="3028220"/>
            <a:ext cx="4352400" cy="2389600"/>
          </a:xfrm>
          <a:prstGeom prst="rect">
            <a:avLst/>
          </a:prstGeom>
        </p:spPr>
        <p:txBody>
          <a:bodyPr spcFirstLastPara="1" vert="horz" wrap="square" lIns="121900" tIns="121900" rIns="121900" bIns="121900" rtlCol="0" anchor="b"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r>
              <a:rPr lang="en-US" sz="4800" b="1"/>
              <a:t>Hệ thống </a:t>
            </a:r>
            <a:r>
              <a:rPr lang="en-US" sz="4800" b="1" dirty="0" err="1"/>
              <a:t>quản</a:t>
            </a:r>
            <a:r>
              <a:rPr lang="en-US" sz="4800" b="1" dirty="0"/>
              <a:t> </a:t>
            </a:r>
            <a:r>
              <a:rPr lang="en-US" sz="4800" b="1" dirty="0" err="1"/>
              <a:t>lí</a:t>
            </a:r>
            <a:r>
              <a:rPr lang="en-US" sz="4800" b="1" dirty="0"/>
              <a:t> </a:t>
            </a:r>
            <a:r>
              <a:rPr lang="en-US" sz="4800" b="1" dirty="0" err="1"/>
              <a:t>thư</a:t>
            </a:r>
            <a:r>
              <a:rPr lang="en-US" sz="4800" b="1" dirty="0"/>
              <a:t> </a:t>
            </a:r>
            <a:r>
              <a:rPr lang="en-US" sz="4800" b="1" dirty="0" err="1"/>
              <a:t>viện</a:t>
            </a:r>
            <a:endParaRPr lang="en-US" sz="4800" b="1" dirty="0">
              <a:solidFill>
                <a:schemeClr val="dk2"/>
              </a:solidFill>
            </a:endParaRPr>
          </a:p>
        </p:txBody>
      </p:sp>
    </p:spTree>
    <p:extLst>
      <p:ext uri="{BB962C8B-B14F-4D97-AF65-F5344CB8AC3E}">
        <p14:creationId xmlns:p14="http://schemas.microsoft.com/office/powerpoint/2010/main" val="3833661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ight Arrow 1"/>
          <p:cNvSpPr/>
          <p:nvPr/>
        </p:nvSpPr>
        <p:spPr>
          <a:xfrm rot="1161020">
            <a:off x="5099052" y="5571856"/>
            <a:ext cx="740536"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ight Arrow 2"/>
          <p:cNvSpPr/>
          <p:nvPr/>
        </p:nvSpPr>
        <p:spPr>
          <a:xfrm rot="20268946">
            <a:off x="5063580" y="4908216"/>
            <a:ext cx="823208"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ight Arrow 3"/>
          <p:cNvSpPr/>
          <p:nvPr/>
        </p:nvSpPr>
        <p:spPr>
          <a:xfrm rot="20369597">
            <a:off x="5208217" y="571503"/>
            <a:ext cx="702676"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285137" y="2274325"/>
            <a:ext cx="1386347" cy="2133602"/>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t>Chức</a:t>
            </a:r>
            <a:r>
              <a:rPr lang="en-US" sz="2800" dirty="0"/>
              <a:t> </a:t>
            </a:r>
            <a:r>
              <a:rPr lang="en-US" sz="2800" dirty="0" err="1"/>
              <a:t>năng</a:t>
            </a:r>
            <a:endParaRPr lang="en-US" sz="2800" dirty="0"/>
          </a:p>
        </p:txBody>
      </p:sp>
      <p:sp>
        <p:nvSpPr>
          <p:cNvPr id="7" name="Rounded Rectangle 6"/>
          <p:cNvSpPr/>
          <p:nvPr/>
        </p:nvSpPr>
        <p:spPr>
          <a:xfrm>
            <a:off x="3154859" y="659993"/>
            <a:ext cx="1875924" cy="668594"/>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TÌM KIẾM</a:t>
            </a:r>
          </a:p>
        </p:txBody>
      </p:sp>
      <p:sp>
        <p:nvSpPr>
          <p:cNvPr id="8" name="Rounded Rectangle 7"/>
          <p:cNvSpPr/>
          <p:nvPr/>
        </p:nvSpPr>
        <p:spPr>
          <a:xfrm>
            <a:off x="3154859" y="2723213"/>
            <a:ext cx="1875924" cy="668594"/>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QUẢN LÍ</a:t>
            </a:r>
          </a:p>
        </p:txBody>
      </p:sp>
      <p:sp>
        <p:nvSpPr>
          <p:cNvPr id="9" name="Rounded Rectangle 8"/>
          <p:cNvSpPr/>
          <p:nvPr/>
        </p:nvSpPr>
        <p:spPr>
          <a:xfrm>
            <a:off x="3154859" y="5077207"/>
            <a:ext cx="1875924" cy="668594"/>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BÁO CAO – THỐNG KÊ</a:t>
            </a:r>
          </a:p>
        </p:txBody>
      </p:sp>
      <p:sp>
        <p:nvSpPr>
          <p:cNvPr id="10" name="Rounded Rectangle 9"/>
          <p:cNvSpPr/>
          <p:nvPr/>
        </p:nvSpPr>
        <p:spPr>
          <a:xfrm>
            <a:off x="5943740" y="124095"/>
            <a:ext cx="1875924" cy="53589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Người</a:t>
            </a:r>
            <a:r>
              <a:rPr lang="en-US" dirty="0">
                <a:solidFill>
                  <a:schemeClr val="tx1"/>
                </a:solidFill>
              </a:rPr>
              <a:t> </a:t>
            </a:r>
            <a:r>
              <a:rPr lang="en-US" dirty="0" err="1">
                <a:solidFill>
                  <a:schemeClr val="tx1"/>
                </a:solidFill>
              </a:rPr>
              <a:t>dùng</a:t>
            </a:r>
            <a:endParaRPr lang="en-US" dirty="0">
              <a:solidFill>
                <a:schemeClr val="tx1"/>
              </a:solidFill>
            </a:endParaRPr>
          </a:p>
        </p:txBody>
      </p:sp>
      <p:sp>
        <p:nvSpPr>
          <p:cNvPr id="12" name="Rounded Rectangle 11"/>
          <p:cNvSpPr/>
          <p:nvPr/>
        </p:nvSpPr>
        <p:spPr>
          <a:xfrm>
            <a:off x="5943740" y="773090"/>
            <a:ext cx="1875924" cy="54507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Phiếu</a:t>
            </a:r>
            <a:r>
              <a:rPr lang="en-US" dirty="0">
                <a:solidFill>
                  <a:schemeClr val="tx1"/>
                </a:solidFill>
              </a:rPr>
              <a:t> </a:t>
            </a:r>
            <a:r>
              <a:rPr lang="en-US" dirty="0" err="1">
                <a:solidFill>
                  <a:schemeClr val="tx1"/>
                </a:solidFill>
              </a:rPr>
              <a:t>mượn</a:t>
            </a:r>
            <a:endParaRPr lang="en-US" dirty="0">
              <a:solidFill>
                <a:schemeClr val="tx1"/>
              </a:solidFill>
            </a:endParaRPr>
          </a:p>
        </p:txBody>
      </p:sp>
      <p:sp>
        <p:nvSpPr>
          <p:cNvPr id="13" name="Rounded Rectangle 12"/>
          <p:cNvSpPr/>
          <p:nvPr/>
        </p:nvSpPr>
        <p:spPr>
          <a:xfrm>
            <a:off x="5943740" y="1452106"/>
            <a:ext cx="1875924" cy="53401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Sách</a:t>
            </a:r>
            <a:r>
              <a:rPr lang="en-US" dirty="0">
                <a:solidFill>
                  <a:schemeClr val="tx1"/>
                </a:solidFill>
              </a:rPr>
              <a:t> </a:t>
            </a:r>
          </a:p>
        </p:txBody>
      </p:sp>
      <p:sp>
        <p:nvSpPr>
          <p:cNvPr id="14" name="Right Arrow 13"/>
          <p:cNvSpPr/>
          <p:nvPr/>
        </p:nvSpPr>
        <p:spPr>
          <a:xfrm>
            <a:off x="5208217" y="888310"/>
            <a:ext cx="702676"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rot="1742020">
            <a:off x="5135923" y="1294789"/>
            <a:ext cx="702676"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p:nvSpPr>
        <p:spPr>
          <a:xfrm>
            <a:off x="5168630" y="2878882"/>
            <a:ext cx="702676"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p:cNvSpPr/>
          <p:nvPr/>
        </p:nvSpPr>
        <p:spPr>
          <a:xfrm rot="20432500">
            <a:off x="5133791" y="2427683"/>
            <a:ext cx="772355"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rot="1742020">
            <a:off x="5168629" y="3378597"/>
            <a:ext cx="702676"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ounded Rectangle 19"/>
          <p:cNvSpPr/>
          <p:nvPr/>
        </p:nvSpPr>
        <p:spPr>
          <a:xfrm>
            <a:off x="5943737" y="2145850"/>
            <a:ext cx="2285862" cy="53401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Cập</a:t>
            </a:r>
            <a:r>
              <a:rPr lang="en-US" dirty="0">
                <a:solidFill>
                  <a:schemeClr val="tx1"/>
                </a:solidFill>
              </a:rPr>
              <a:t> </a:t>
            </a:r>
            <a:r>
              <a:rPr lang="en-US" dirty="0" err="1">
                <a:solidFill>
                  <a:schemeClr val="tx1"/>
                </a:solidFill>
              </a:rPr>
              <a:t>nhật</a:t>
            </a:r>
            <a:r>
              <a:rPr lang="en-US" dirty="0">
                <a:solidFill>
                  <a:schemeClr val="tx1"/>
                </a:solidFill>
              </a:rPr>
              <a:t> </a:t>
            </a:r>
            <a:r>
              <a:rPr lang="en-US" dirty="0" err="1">
                <a:solidFill>
                  <a:schemeClr val="tx1"/>
                </a:solidFill>
              </a:rPr>
              <a:t>sách</a:t>
            </a:r>
            <a:endParaRPr lang="en-US" dirty="0">
              <a:solidFill>
                <a:schemeClr val="tx1"/>
              </a:solidFill>
            </a:endParaRPr>
          </a:p>
        </p:txBody>
      </p:sp>
      <p:sp>
        <p:nvSpPr>
          <p:cNvPr id="21" name="Rounded Rectangle 20"/>
          <p:cNvSpPr/>
          <p:nvPr/>
        </p:nvSpPr>
        <p:spPr>
          <a:xfrm>
            <a:off x="5943736" y="2816050"/>
            <a:ext cx="2285863" cy="53401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Cập</a:t>
            </a:r>
            <a:r>
              <a:rPr lang="en-US" dirty="0">
                <a:solidFill>
                  <a:schemeClr val="tx1"/>
                </a:solidFill>
              </a:rPr>
              <a:t> </a:t>
            </a:r>
            <a:r>
              <a:rPr lang="en-US" dirty="0" err="1">
                <a:solidFill>
                  <a:schemeClr val="tx1"/>
                </a:solidFill>
              </a:rPr>
              <a:t>nhật</a:t>
            </a:r>
            <a:r>
              <a:rPr lang="en-US" dirty="0">
                <a:solidFill>
                  <a:schemeClr val="tx1"/>
                </a:solidFill>
              </a:rPr>
              <a:t> </a:t>
            </a:r>
            <a:r>
              <a:rPr lang="en-US" dirty="0" err="1">
                <a:solidFill>
                  <a:schemeClr val="tx1"/>
                </a:solidFill>
              </a:rPr>
              <a:t>phiếu</a:t>
            </a:r>
            <a:r>
              <a:rPr lang="en-US" dirty="0">
                <a:solidFill>
                  <a:schemeClr val="tx1"/>
                </a:solidFill>
              </a:rPr>
              <a:t> </a:t>
            </a:r>
            <a:r>
              <a:rPr lang="en-US" dirty="0" err="1">
                <a:solidFill>
                  <a:schemeClr val="tx1"/>
                </a:solidFill>
              </a:rPr>
              <a:t>mượn</a:t>
            </a:r>
            <a:r>
              <a:rPr lang="en-US" dirty="0">
                <a:solidFill>
                  <a:schemeClr val="tx1"/>
                </a:solidFill>
              </a:rPr>
              <a:t> </a:t>
            </a:r>
          </a:p>
        </p:txBody>
      </p:sp>
      <p:sp>
        <p:nvSpPr>
          <p:cNvPr id="22" name="Rounded Rectangle 21"/>
          <p:cNvSpPr/>
          <p:nvPr/>
        </p:nvSpPr>
        <p:spPr>
          <a:xfrm>
            <a:off x="5943737" y="3535913"/>
            <a:ext cx="2285862" cy="53401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Cập</a:t>
            </a:r>
            <a:r>
              <a:rPr lang="en-US" dirty="0">
                <a:solidFill>
                  <a:schemeClr val="tx1"/>
                </a:solidFill>
              </a:rPr>
              <a:t> </a:t>
            </a:r>
            <a:r>
              <a:rPr lang="en-US" dirty="0" err="1">
                <a:solidFill>
                  <a:schemeClr val="tx1"/>
                </a:solidFill>
              </a:rPr>
              <a:t>nhật</a:t>
            </a:r>
            <a:r>
              <a:rPr lang="en-US" dirty="0">
                <a:solidFill>
                  <a:schemeClr val="tx1"/>
                </a:solidFill>
              </a:rPr>
              <a:t> </a:t>
            </a:r>
            <a:r>
              <a:rPr lang="en-US" dirty="0" err="1">
                <a:solidFill>
                  <a:schemeClr val="tx1"/>
                </a:solidFill>
              </a:rPr>
              <a:t>người</a:t>
            </a:r>
            <a:r>
              <a:rPr lang="en-US" dirty="0">
                <a:solidFill>
                  <a:schemeClr val="tx1"/>
                </a:solidFill>
              </a:rPr>
              <a:t> </a:t>
            </a:r>
            <a:r>
              <a:rPr lang="en-US" dirty="0" err="1">
                <a:solidFill>
                  <a:schemeClr val="tx1"/>
                </a:solidFill>
              </a:rPr>
              <a:t>dùng</a:t>
            </a:r>
            <a:r>
              <a:rPr lang="en-US" dirty="0">
                <a:solidFill>
                  <a:schemeClr val="tx1"/>
                </a:solidFill>
              </a:rPr>
              <a:t> </a:t>
            </a:r>
          </a:p>
        </p:txBody>
      </p:sp>
      <p:sp>
        <p:nvSpPr>
          <p:cNvPr id="25" name="Rounded Rectangle 24"/>
          <p:cNvSpPr/>
          <p:nvPr/>
        </p:nvSpPr>
        <p:spPr>
          <a:xfrm>
            <a:off x="5943740" y="4652070"/>
            <a:ext cx="1875924" cy="53401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In </a:t>
            </a:r>
            <a:r>
              <a:rPr lang="en-US" dirty="0" err="1">
                <a:solidFill>
                  <a:schemeClr val="tx1"/>
                </a:solidFill>
              </a:rPr>
              <a:t>báo</a:t>
            </a:r>
            <a:r>
              <a:rPr lang="en-US" dirty="0">
                <a:solidFill>
                  <a:schemeClr val="tx1"/>
                </a:solidFill>
              </a:rPr>
              <a:t> </a:t>
            </a:r>
            <a:r>
              <a:rPr lang="en-US" dirty="0" err="1">
                <a:solidFill>
                  <a:schemeClr val="tx1"/>
                </a:solidFill>
              </a:rPr>
              <a:t>cáo</a:t>
            </a:r>
            <a:r>
              <a:rPr lang="en-US" dirty="0">
                <a:solidFill>
                  <a:schemeClr val="tx1"/>
                </a:solidFill>
              </a:rPr>
              <a:t> </a:t>
            </a:r>
          </a:p>
        </p:txBody>
      </p:sp>
      <p:sp>
        <p:nvSpPr>
          <p:cNvPr id="26" name="Rounded Rectangle 25"/>
          <p:cNvSpPr/>
          <p:nvPr/>
        </p:nvSpPr>
        <p:spPr>
          <a:xfrm>
            <a:off x="5943740" y="5501222"/>
            <a:ext cx="1875924" cy="53401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Ds </a:t>
            </a:r>
            <a:r>
              <a:rPr lang="en-US" dirty="0" err="1">
                <a:solidFill>
                  <a:schemeClr val="tx1"/>
                </a:solidFill>
              </a:rPr>
              <a:t>thống</a:t>
            </a:r>
            <a:r>
              <a:rPr lang="en-US" dirty="0">
                <a:solidFill>
                  <a:schemeClr val="tx1"/>
                </a:solidFill>
              </a:rPr>
              <a:t> </a:t>
            </a:r>
            <a:r>
              <a:rPr lang="en-US" dirty="0" err="1">
                <a:solidFill>
                  <a:schemeClr val="tx1"/>
                </a:solidFill>
              </a:rPr>
              <a:t>kê</a:t>
            </a:r>
            <a:r>
              <a:rPr lang="en-US" dirty="0">
                <a:solidFill>
                  <a:schemeClr val="tx1"/>
                </a:solidFill>
              </a:rPr>
              <a:t> </a:t>
            </a:r>
          </a:p>
        </p:txBody>
      </p:sp>
      <p:sp>
        <p:nvSpPr>
          <p:cNvPr id="27" name="Right Arrow 26"/>
          <p:cNvSpPr/>
          <p:nvPr/>
        </p:nvSpPr>
        <p:spPr>
          <a:xfrm>
            <a:off x="1728905" y="2753091"/>
            <a:ext cx="1288108" cy="47476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ight Arrow 27"/>
          <p:cNvSpPr/>
          <p:nvPr/>
        </p:nvSpPr>
        <p:spPr>
          <a:xfrm rot="1681876">
            <a:off x="1563263" y="4500365"/>
            <a:ext cx="1681500" cy="47476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ight Arrow 28"/>
          <p:cNvSpPr/>
          <p:nvPr/>
        </p:nvSpPr>
        <p:spPr>
          <a:xfrm rot="19368776">
            <a:off x="1535891" y="1621181"/>
            <a:ext cx="1754614" cy="474762"/>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3126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circle(in)">
                                      <p:cBhvr>
                                        <p:cTn id="10" dur="2000"/>
                                        <p:tgtEl>
                                          <p:spTgt spid="3"/>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circle(in)">
                                      <p:cBhvr>
                                        <p:cTn id="13" dur="2000"/>
                                        <p:tgtEl>
                                          <p:spTgt spid="4"/>
                                        </p:tgtEl>
                                      </p:cBhvr>
                                    </p:animEffect>
                                  </p:childTnLst>
                                </p:cTn>
                              </p:par>
                              <p:par>
                                <p:cTn id="14" presetID="6" presetClass="entr" presetSubtype="16"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circle(in)">
                                      <p:cBhvr>
                                        <p:cTn id="16" dur="2000"/>
                                        <p:tgtEl>
                                          <p:spTgt spid="14"/>
                                        </p:tgtEl>
                                      </p:cBhvr>
                                    </p:animEffect>
                                  </p:childTnLst>
                                </p:cTn>
                              </p:par>
                              <p:par>
                                <p:cTn id="17" presetID="6" presetClass="entr" presetSubtype="16"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circle(in)">
                                      <p:cBhvr>
                                        <p:cTn id="19" dur="2000"/>
                                        <p:tgtEl>
                                          <p:spTgt spid="15"/>
                                        </p:tgtEl>
                                      </p:cBhvr>
                                    </p:animEffect>
                                  </p:childTnLst>
                                </p:cTn>
                              </p:par>
                              <p:par>
                                <p:cTn id="20" presetID="6" presetClass="entr" presetSubtype="16"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circle(in)">
                                      <p:cBhvr>
                                        <p:cTn id="22" dur="2000"/>
                                        <p:tgtEl>
                                          <p:spTgt spid="17"/>
                                        </p:tgtEl>
                                      </p:cBhvr>
                                    </p:animEffect>
                                  </p:childTnLst>
                                </p:cTn>
                              </p:par>
                              <p:par>
                                <p:cTn id="23" presetID="6" presetClass="entr" presetSubtype="16"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circle(in)">
                                      <p:cBhvr>
                                        <p:cTn id="25" dur="2000"/>
                                        <p:tgtEl>
                                          <p:spTgt spid="18"/>
                                        </p:tgtEl>
                                      </p:cBhvr>
                                    </p:animEffect>
                                  </p:childTnLst>
                                </p:cTn>
                              </p:par>
                              <p:par>
                                <p:cTn id="26" presetID="6" presetClass="entr" presetSubtype="16"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circle(in)">
                                      <p:cBhvr>
                                        <p:cTn id="28" dur="2000"/>
                                        <p:tgtEl>
                                          <p:spTgt spid="19"/>
                                        </p:tgtEl>
                                      </p:cBhvr>
                                    </p:animEffect>
                                  </p:childTnLst>
                                </p:cTn>
                              </p:par>
                              <p:par>
                                <p:cTn id="29" presetID="6" presetClass="entr" presetSubtype="16"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circle(in)">
                                      <p:cBhvr>
                                        <p:cTn id="31" dur="2000"/>
                                        <p:tgtEl>
                                          <p:spTgt spid="27"/>
                                        </p:tgtEl>
                                      </p:cBhvr>
                                    </p:animEffect>
                                  </p:childTnLst>
                                </p:cTn>
                              </p:par>
                              <p:par>
                                <p:cTn id="32" presetID="6" presetClass="entr" presetSubtype="16" fill="hold" grpId="0" nodeType="with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circle(in)">
                                      <p:cBhvr>
                                        <p:cTn id="34" dur="2000"/>
                                        <p:tgtEl>
                                          <p:spTgt spid="28"/>
                                        </p:tgtEl>
                                      </p:cBhvr>
                                    </p:animEffect>
                                  </p:childTnLst>
                                </p:cTn>
                              </p:par>
                              <p:par>
                                <p:cTn id="35" presetID="6" presetClass="entr" presetSubtype="16" fill="hold" grpId="0" nodeType="withEffect">
                                  <p:stCondLst>
                                    <p:cond delay="0"/>
                                  </p:stCondLst>
                                  <p:childTnLst>
                                    <p:set>
                                      <p:cBhvr>
                                        <p:cTn id="36" dur="1" fill="hold">
                                          <p:stCondLst>
                                            <p:cond delay="0"/>
                                          </p:stCondLst>
                                        </p:cTn>
                                        <p:tgtEl>
                                          <p:spTgt spid="29"/>
                                        </p:tgtEl>
                                        <p:attrNameLst>
                                          <p:attrName>style.visibility</p:attrName>
                                        </p:attrNameLst>
                                      </p:cBhvr>
                                      <p:to>
                                        <p:strVal val="visible"/>
                                      </p:to>
                                    </p:set>
                                    <p:animEffect transition="in" filter="circle(in)">
                                      <p:cBhvr>
                                        <p:cTn id="37" dur="2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14" grpId="0" animBg="1"/>
      <p:bldP spid="15" grpId="0" animBg="1"/>
      <p:bldP spid="17" grpId="0" animBg="1"/>
      <p:bldP spid="18" grpId="0" animBg="1"/>
      <p:bldP spid="19" grpId="0" animBg="1"/>
      <p:bldP spid="27" grpId="0" animBg="1"/>
      <p:bldP spid="28" grpId="0" animBg="1"/>
      <p:bldP spid="2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Google Shape;287;p54"/>
          <p:cNvSpPr txBox="1">
            <a:spLocks/>
          </p:cNvSpPr>
          <p:nvPr/>
        </p:nvSpPr>
        <p:spPr>
          <a:xfrm>
            <a:off x="2994633" y="3626777"/>
            <a:ext cx="6595524" cy="1110115"/>
          </a:xfrm>
          <a:prstGeom prst="rect">
            <a:avLst/>
          </a:prstGeom>
        </p:spPr>
        <p:txBody>
          <a:bodyPr spcFirstLastPara="1" vert="horz" wrap="square" lIns="91425" tIns="91425" rIns="91425" bIns="91425"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vi-VN" sz="4800" b="1" dirty="0">
              <a:latin typeface="Arial" panose="020B0604020202020204" pitchFamily="34" charset="0"/>
              <a:cs typeface="Arial" panose="020B0604020202020204" pitchFamily="34" charset="0"/>
            </a:endParaRPr>
          </a:p>
        </p:txBody>
      </p:sp>
      <p:sp>
        <p:nvSpPr>
          <p:cNvPr id="6" name="Google Shape;289;p54"/>
          <p:cNvSpPr txBox="1">
            <a:spLocks/>
          </p:cNvSpPr>
          <p:nvPr/>
        </p:nvSpPr>
        <p:spPr>
          <a:xfrm>
            <a:off x="3746591" y="1639723"/>
            <a:ext cx="4713859" cy="1264917"/>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endParaRPr lang="en" sz="8800" b="1"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BA4FC693-5000-4357-9AFB-8A4A665466F5}"/>
              </a:ext>
            </a:extLst>
          </p:cNvPr>
          <p:cNvSpPr txBox="1"/>
          <p:nvPr/>
        </p:nvSpPr>
        <p:spPr>
          <a:xfrm>
            <a:off x="2819400" y="1809750"/>
            <a:ext cx="7800975" cy="769441"/>
          </a:xfrm>
          <a:prstGeom prst="rect">
            <a:avLst/>
          </a:prstGeom>
          <a:noFill/>
        </p:spPr>
        <p:txBody>
          <a:bodyPr wrap="square" rtlCol="0">
            <a:spAutoFit/>
          </a:bodyPr>
          <a:lstStyle/>
          <a:p>
            <a:r>
              <a:rPr lang="en-US" sz="4400" b="1">
                <a:latin typeface="Times New Roman" panose="02020603050405020304" pitchFamily="18" charset="0"/>
                <a:cs typeface="Times New Roman" panose="02020603050405020304" pitchFamily="18" charset="0"/>
              </a:rPr>
              <a:t>4. DEMO</a:t>
            </a:r>
          </a:p>
        </p:txBody>
      </p:sp>
      <p:sp>
        <p:nvSpPr>
          <p:cNvPr id="3" name="Arrow: Right 2">
            <a:extLst>
              <a:ext uri="{FF2B5EF4-FFF2-40B4-BE49-F238E27FC236}">
                <a16:creationId xmlns:a16="http://schemas.microsoft.com/office/drawing/2014/main" id="{0A0ABA0A-B056-4B44-B2F4-8F7540E20A75}"/>
              </a:ext>
            </a:extLst>
          </p:cNvPr>
          <p:cNvSpPr/>
          <p:nvPr/>
        </p:nvSpPr>
        <p:spPr>
          <a:xfrm>
            <a:off x="5648325" y="4181834"/>
            <a:ext cx="5343525" cy="1602644"/>
          </a:xfrm>
          <a:prstGeom prst="rightArrow">
            <a:avLst/>
          </a:prstGeom>
          <a:solidFill>
            <a:schemeClr val="accent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highlight>
                <a:srgbClr val="0000FF"/>
              </a:highlight>
            </a:endParaRPr>
          </a:p>
        </p:txBody>
      </p:sp>
    </p:spTree>
    <p:extLst>
      <p:ext uri="{BB962C8B-B14F-4D97-AF65-F5344CB8AC3E}">
        <p14:creationId xmlns:p14="http://schemas.microsoft.com/office/powerpoint/2010/main" val="3714514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p:tgtEl>
                                          <p:spTgt spid="5"/>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1000"/>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A2CFF27-3794-40D5-9516-7807B02B7257}"/>
              </a:ext>
            </a:extLst>
          </p:cNvPr>
          <p:cNvSpPr txBox="1"/>
          <p:nvPr/>
        </p:nvSpPr>
        <p:spPr>
          <a:xfrm>
            <a:off x="1035423" y="2114781"/>
            <a:ext cx="10121153" cy="1107996"/>
          </a:xfrm>
          <a:prstGeom prst="rect">
            <a:avLst/>
          </a:prstGeom>
          <a:noFill/>
        </p:spPr>
        <p:txBody>
          <a:bodyPr wrap="square">
            <a:spAutoFit/>
          </a:bodyPr>
          <a:lstStyle/>
          <a:p>
            <a:pPr algn="ctr"/>
            <a:r>
              <a:rPr lang="en-US" sz="6600">
                <a:effectLst>
                  <a:outerShdw blurRad="50800" dist="38100" algn="l" rotWithShape="0">
                    <a:prstClr val="black">
                      <a:alpha val="40000"/>
                    </a:prstClr>
                  </a:outerShdw>
                  <a:reflection blurRad="6350" stA="50000" endA="300" endPos="50000" dist="60007" dir="5400000" sy="-100000" algn="bl" rotWithShape="0"/>
                </a:effectLst>
                <a:latin typeface="Monotype Corsiva" panose="03010101010201010101" pitchFamily="66" charset="0"/>
              </a:rPr>
              <a:t>Thanks for listening!</a:t>
            </a:r>
            <a:endParaRPr lang="en-GB" sz="6600" dirty="0">
              <a:effectLst>
                <a:outerShdw blurRad="50800" dist="38100" algn="l" rotWithShape="0">
                  <a:prstClr val="black">
                    <a:alpha val="40000"/>
                  </a:prstClr>
                </a:outerShdw>
                <a:reflection blurRad="6350" stA="50000" endA="300" endPos="50000" dist="60007" dir="5400000" sy="-100000" algn="bl" rotWithShape="0"/>
              </a:effectLst>
              <a:latin typeface="Monotype Corsiva" panose="03010101010201010101" pitchFamily="66" charset="0"/>
            </a:endParaRPr>
          </a:p>
        </p:txBody>
      </p:sp>
    </p:spTree>
    <p:extLst>
      <p:ext uri="{BB962C8B-B14F-4D97-AF65-F5344CB8AC3E}">
        <p14:creationId xmlns:p14="http://schemas.microsoft.com/office/powerpoint/2010/main" val="1629758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aphicFrame>
        <p:nvGraphicFramePr>
          <p:cNvPr id="198" name="Table 197"/>
          <p:cNvGraphicFramePr>
            <a:graphicFrameLocks noGrp="1"/>
          </p:cNvGraphicFramePr>
          <p:nvPr>
            <p:extLst>
              <p:ext uri="{D42A27DB-BD31-4B8C-83A1-F6EECF244321}">
                <p14:modId xmlns:p14="http://schemas.microsoft.com/office/powerpoint/2010/main" val="1548837865"/>
              </p:ext>
            </p:extLst>
          </p:nvPr>
        </p:nvGraphicFramePr>
        <p:xfrm>
          <a:off x="1971677" y="2327472"/>
          <a:ext cx="7731127" cy="2286000"/>
        </p:xfrm>
        <a:graphic>
          <a:graphicData uri="http://schemas.openxmlformats.org/drawingml/2006/table">
            <a:tbl>
              <a:tblPr firstRow="1" bandRow="1">
                <a:tableStyleId>{5C22544A-7EE6-4342-B048-85BDC9FD1C3A}</a:tableStyleId>
              </a:tblPr>
              <a:tblGrid>
                <a:gridCol w="2353480">
                  <a:extLst>
                    <a:ext uri="{9D8B030D-6E8A-4147-A177-3AD203B41FA5}">
                      <a16:colId xmlns:a16="http://schemas.microsoft.com/office/drawing/2014/main" val="2766427937"/>
                    </a:ext>
                  </a:extLst>
                </a:gridCol>
                <a:gridCol w="2376912">
                  <a:extLst>
                    <a:ext uri="{9D8B030D-6E8A-4147-A177-3AD203B41FA5}">
                      <a16:colId xmlns:a16="http://schemas.microsoft.com/office/drawing/2014/main" val="3652212072"/>
                    </a:ext>
                  </a:extLst>
                </a:gridCol>
                <a:gridCol w="3000735">
                  <a:extLst>
                    <a:ext uri="{9D8B030D-6E8A-4147-A177-3AD203B41FA5}">
                      <a16:colId xmlns:a16="http://schemas.microsoft.com/office/drawing/2014/main" val="2488368671"/>
                    </a:ext>
                  </a:extLst>
                </a:gridCol>
              </a:tblGrid>
              <a:tr h="0">
                <a:tc>
                  <a:txBody>
                    <a:bodyPr/>
                    <a:lstStyle/>
                    <a:p>
                      <a:pPr algn="ctr"/>
                      <a:r>
                        <a:rPr lang="en-US" dirty="0" err="1"/>
                        <a:t>Họ</a:t>
                      </a:r>
                      <a:r>
                        <a:rPr lang="en-US" baseline="0" dirty="0"/>
                        <a:t> </a:t>
                      </a:r>
                      <a:r>
                        <a:rPr lang="en-US" baseline="0" dirty="0" err="1"/>
                        <a:t>tên</a:t>
                      </a:r>
                      <a:endParaRPr lang="en-US" dirty="0"/>
                    </a:p>
                  </a:txBody>
                  <a:tcPr/>
                </a:tc>
                <a:tc>
                  <a:txBody>
                    <a:bodyPr/>
                    <a:lstStyle/>
                    <a:p>
                      <a:pPr algn="ctr"/>
                      <a:r>
                        <a:rPr lang="en-US" dirty="0" err="1"/>
                        <a:t>mssv</a:t>
                      </a:r>
                      <a:endParaRPr lang="en-US" dirty="0"/>
                    </a:p>
                  </a:txBody>
                  <a:tcPr/>
                </a:tc>
                <a:tc>
                  <a:txBody>
                    <a:bodyPr/>
                    <a:lstStyle/>
                    <a:p>
                      <a:pPr algn="ctr"/>
                      <a:r>
                        <a:rPr lang="en-US" dirty="0" err="1"/>
                        <a:t>Phân</a:t>
                      </a:r>
                      <a:r>
                        <a:rPr lang="en-US" baseline="0" dirty="0"/>
                        <a:t> </a:t>
                      </a:r>
                      <a:r>
                        <a:rPr lang="en-US" baseline="0" dirty="0" err="1"/>
                        <a:t>công</a:t>
                      </a:r>
                      <a:r>
                        <a:rPr lang="en-US" baseline="0" dirty="0"/>
                        <a:t> </a:t>
                      </a:r>
                      <a:r>
                        <a:rPr lang="en-US" baseline="0" dirty="0" err="1"/>
                        <a:t>công</a:t>
                      </a:r>
                      <a:r>
                        <a:rPr lang="en-US" baseline="0" dirty="0"/>
                        <a:t> </a:t>
                      </a:r>
                      <a:r>
                        <a:rPr lang="en-US" baseline="0" dirty="0" err="1"/>
                        <a:t>việc</a:t>
                      </a:r>
                      <a:endParaRPr lang="en-US" dirty="0"/>
                    </a:p>
                  </a:txBody>
                  <a:tcPr/>
                </a:tc>
                <a:extLst>
                  <a:ext uri="{0D108BD9-81ED-4DB2-BD59-A6C34878D82A}">
                    <a16:rowId xmlns:a16="http://schemas.microsoft.com/office/drawing/2014/main" val="1546091760"/>
                  </a:ext>
                </a:extLst>
              </a:tr>
              <a:tr h="370840">
                <a:tc>
                  <a:txBody>
                    <a:bodyPr/>
                    <a:lstStyle/>
                    <a:p>
                      <a:r>
                        <a:rPr lang="en-US" dirty="0"/>
                        <a:t>1.Nguyễn</a:t>
                      </a:r>
                      <a:r>
                        <a:rPr lang="en-US" baseline="0" dirty="0"/>
                        <a:t> </a:t>
                      </a:r>
                      <a:r>
                        <a:rPr lang="en-US" baseline="0" dirty="0" err="1"/>
                        <a:t>Lê</a:t>
                      </a:r>
                      <a:r>
                        <a:rPr lang="en-US" baseline="0" dirty="0"/>
                        <a:t> </a:t>
                      </a:r>
                      <a:r>
                        <a:rPr lang="en-US" baseline="0" dirty="0" err="1"/>
                        <a:t>Phụng</a:t>
                      </a:r>
                      <a:r>
                        <a:rPr lang="en-US" baseline="0" dirty="0"/>
                        <a:t> (leader)</a:t>
                      </a:r>
                      <a:endParaRPr lang="en-US" dirty="0"/>
                    </a:p>
                  </a:txBody>
                  <a:tcPr/>
                </a:tc>
                <a:tc>
                  <a:txBody>
                    <a:bodyPr/>
                    <a:lstStyle/>
                    <a:p>
                      <a:r>
                        <a:rPr lang="en-US" dirty="0"/>
                        <a:t>2001190220</a:t>
                      </a:r>
                    </a:p>
                  </a:txBody>
                  <a:tcPr/>
                </a:tc>
                <a:tc>
                  <a:txBody>
                    <a:bodyPr/>
                    <a:lstStyle/>
                    <a:p>
                      <a:r>
                        <a:rPr lang="en-US" baseline="0"/>
                        <a:t>Demo </a:t>
                      </a:r>
                      <a:r>
                        <a:rPr lang="en-US" baseline="0" dirty="0"/>
                        <a:t>+ </a:t>
                      </a:r>
                      <a:r>
                        <a:rPr lang="en-US" baseline="0" dirty="0" err="1"/>
                        <a:t>tổng</a:t>
                      </a:r>
                      <a:r>
                        <a:rPr lang="en-US" baseline="0" dirty="0"/>
                        <a:t> </a:t>
                      </a:r>
                      <a:r>
                        <a:rPr lang="en-US" baseline="0" dirty="0" err="1"/>
                        <a:t>hợp</a:t>
                      </a:r>
                      <a:r>
                        <a:rPr lang="en-US" baseline="0" dirty="0"/>
                        <a:t> code + </a:t>
                      </a:r>
                      <a:r>
                        <a:rPr lang="en-US" baseline="0" dirty="0" err="1"/>
                        <a:t>sửa</a:t>
                      </a:r>
                      <a:r>
                        <a:rPr lang="en-US" baseline="0" dirty="0"/>
                        <a:t> </a:t>
                      </a:r>
                      <a:r>
                        <a:rPr lang="en-US" baseline="0" dirty="0" err="1"/>
                        <a:t>lỗi</a:t>
                      </a:r>
                      <a:r>
                        <a:rPr lang="en-US" baseline="0" dirty="0"/>
                        <a:t> </a:t>
                      </a:r>
                      <a:endParaRPr lang="en-US" dirty="0"/>
                    </a:p>
                  </a:txBody>
                  <a:tcPr/>
                </a:tc>
                <a:extLst>
                  <a:ext uri="{0D108BD9-81ED-4DB2-BD59-A6C34878D82A}">
                    <a16:rowId xmlns:a16="http://schemas.microsoft.com/office/drawing/2014/main" val="2464327784"/>
                  </a:ext>
                </a:extLst>
              </a:tr>
              <a:tr h="370840">
                <a:tc>
                  <a:txBody>
                    <a:bodyPr/>
                    <a:lstStyle/>
                    <a:p>
                      <a:r>
                        <a:rPr lang="en-US" dirty="0"/>
                        <a:t>2.Nguyễn</a:t>
                      </a:r>
                      <a:r>
                        <a:rPr lang="en-US" baseline="0" dirty="0"/>
                        <a:t> </a:t>
                      </a:r>
                      <a:r>
                        <a:rPr lang="en-US" baseline="0" dirty="0" err="1"/>
                        <a:t>Nhật</a:t>
                      </a:r>
                      <a:r>
                        <a:rPr lang="en-US" baseline="0" dirty="0"/>
                        <a:t> </a:t>
                      </a:r>
                      <a:r>
                        <a:rPr lang="en-US" baseline="0" dirty="0" err="1"/>
                        <a:t>Trường</a:t>
                      </a:r>
                      <a:endParaRPr lang="en-US" dirty="0"/>
                    </a:p>
                  </a:txBody>
                  <a:tcPr/>
                </a:tc>
                <a:tc>
                  <a:txBody>
                    <a:bodyPr/>
                    <a:lstStyle/>
                    <a:p>
                      <a:r>
                        <a:rPr lang="en-US" dirty="0"/>
                        <a:t>2001190907</a:t>
                      </a:r>
                    </a:p>
                  </a:txBody>
                  <a:tcPr/>
                </a:tc>
                <a:tc>
                  <a:txBody>
                    <a:bodyPr/>
                    <a:lstStyle/>
                    <a:p>
                      <a:r>
                        <a:rPr lang="en-US" dirty="0" err="1"/>
                        <a:t>Thiết</a:t>
                      </a:r>
                      <a:r>
                        <a:rPr lang="en-US" dirty="0"/>
                        <a:t> </a:t>
                      </a:r>
                      <a:r>
                        <a:rPr lang="en-US" dirty="0" err="1"/>
                        <a:t>kế</a:t>
                      </a:r>
                      <a:r>
                        <a:rPr lang="en-US" dirty="0"/>
                        <a:t> </a:t>
                      </a:r>
                      <a:r>
                        <a:rPr lang="en-US" baseline="0" dirty="0"/>
                        <a:t> </a:t>
                      </a:r>
                      <a:r>
                        <a:rPr lang="en-US" baseline="0" dirty="0" err="1"/>
                        <a:t>giao</a:t>
                      </a:r>
                      <a:r>
                        <a:rPr lang="en-US" baseline="0" dirty="0"/>
                        <a:t> </a:t>
                      </a:r>
                      <a:r>
                        <a:rPr lang="en-US" baseline="0" dirty="0" err="1"/>
                        <a:t>diện</a:t>
                      </a:r>
                      <a:r>
                        <a:rPr lang="en-US" baseline="0" dirty="0"/>
                        <a:t>+ code + </a:t>
                      </a:r>
                      <a:r>
                        <a:rPr lang="en-US" baseline="0" dirty="0" err="1"/>
                        <a:t>thiết</a:t>
                      </a:r>
                      <a:r>
                        <a:rPr lang="en-US" baseline="0" dirty="0"/>
                        <a:t> </a:t>
                      </a:r>
                      <a:r>
                        <a:rPr lang="en-US" baseline="0" dirty="0" err="1"/>
                        <a:t>kế</a:t>
                      </a:r>
                      <a:r>
                        <a:rPr lang="en-US" baseline="0" dirty="0"/>
                        <a:t> pp</a:t>
                      </a:r>
                      <a:endParaRPr lang="en-US" dirty="0"/>
                    </a:p>
                  </a:txBody>
                  <a:tcPr/>
                </a:tc>
                <a:extLst>
                  <a:ext uri="{0D108BD9-81ED-4DB2-BD59-A6C34878D82A}">
                    <a16:rowId xmlns:a16="http://schemas.microsoft.com/office/drawing/2014/main" val="4113561295"/>
                  </a:ext>
                </a:extLst>
              </a:tr>
              <a:tr h="370840">
                <a:tc>
                  <a:txBody>
                    <a:bodyPr/>
                    <a:lstStyle/>
                    <a:p>
                      <a:r>
                        <a:rPr lang="en-US" dirty="0"/>
                        <a:t>3.Nguyễn</a:t>
                      </a:r>
                      <a:r>
                        <a:rPr lang="en-US" baseline="0" dirty="0"/>
                        <a:t> </a:t>
                      </a:r>
                      <a:r>
                        <a:rPr lang="en-US" baseline="0" dirty="0" err="1"/>
                        <a:t>Vương</a:t>
                      </a:r>
                      <a:r>
                        <a:rPr lang="en-US" baseline="0" dirty="0"/>
                        <a:t> </a:t>
                      </a:r>
                      <a:r>
                        <a:rPr lang="en-US" baseline="0" dirty="0" err="1"/>
                        <a:t>Triều</a:t>
                      </a:r>
                      <a:r>
                        <a:rPr lang="en-US" baseline="0" dirty="0"/>
                        <a:t> An</a:t>
                      </a:r>
                      <a:endParaRPr lang="en-US" dirty="0"/>
                    </a:p>
                  </a:txBody>
                  <a:tcPr/>
                </a:tc>
                <a:tc>
                  <a:txBody>
                    <a:bodyPr/>
                    <a:lstStyle/>
                    <a:p>
                      <a:r>
                        <a:rPr lang="en-US" dirty="0"/>
                        <a:t>2001190019</a:t>
                      </a:r>
                    </a:p>
                  </a:txBody>
                  <a:tcPr/>
                </a:tc>
                <a:tc>
                  <a:txBody>
                    <a:bodyPr/>
                    <a:lstStyle/>
                    <a:p>
                      <a:r>
                        <a:rPr lang="en-US" dirty="0" err="1"/>
                        <a:t>Nhập</a:t>
                      </a:r>
                      <a:r>
                        <a:rPr lang="en-US" baseline="0" dirty="0"/>
                        <a:t> </a:t>
                      </a:r>
                      <a:r>
                        <a:rPr lang="en-US" baseline="0" dirty="0" err="1"/>
                        <a:t>liệu</a:t>
                      </a:r>
                      <a:r>
                        <a:rPr lang="en-US" baseline="0" dirty="0"/>
                        <a:t> </a:t>
                      </a:r>
                      <a:r>
                        <a:rPr lang="en-US" baseline="0" dirty="0" err="1"/>
                        <a:t>sql</a:t>
                      </a:r>
                      <a:r>
                        <a:rPr lang="en-US" baseline="0" dirty="0"/>
                        <a:t> + </a:t>
                      </a:r>
                      <a:r>
                        <a:rPr lang="en-US" baseline="0"/>
                        <a:t>code data + thiết kế PP +Word</a:t>
                      </a:r>
                      <a:endParaRPr lang="en-US" dirty="0"/>
                    </a:p>
                  </a:txBody>
                  <a:tcPr/>
                </a:tc>
                <a:extLst>
                  <a:ext uri="{0D108BD9-81ED-4DB2-BD59-A6C34878D82A}">
                    <a16:rowId xmlns:a16="http://schemas.microsoft.com/office/drawing/2014/main" val="834783319"/>
                  </a:ext>
                </a:extLst>
              </a:tr>
            </a:tbl>
          </a:graphicData>
        </a:graphic>
      </p:graphicFrame>
      <p:sp>
        <p:nvSpPr>
          <p:cNvPr id="2" name="TextBox 1">
            <a:extLst>
              <a:ext uri="{FF2B5EF4-FFF2-40B4-BE49-F238E27FC236}">
                <a16:creationId xmlns:a16="http://schemas.microsoft.com/office/drawing/2014/main" id="{2ACAD446-4BBD-419D-9CE2-86E0ACC381FF}"/>
              </a:ext>
            </a:extLst>
          </p:cNvPr>
          <p:cNvSpPr txBox="1"/>
          <p:nvPr/>
        </p:nvSpPr>
        <p:spPr>
          <a:xfrm>
            <a:off x="1971677" y="552450"/>
            <a:ext cx="7067548" cy="769441"/>
          </a:xfrm>
          <a:prstGeom prst="rect">
            <a:avLst/>
          </a:prstGeom>
          <a:noFill/>
        </p:spPr>
        <p:txBody>
          <a:bodyPr wrap="square" rtlCol="0">
            <a:spAutoFit/>
          </a:bodyPr>
          <a:lstStyle/>
          <a:p>
            <a:r>
              <a:rPr lang="en-US" sz="4400" b="1" i="1">
                <a:latin typeface="Times New Roman" panose="02020603050405020304" pitchFamily="18" charset="0"/>
                <a:cs typeface="Times New Roman" panose="02020603050405020304" pitchFamily="18" charset="0"/>
              </a:rPr>
              <a:t>Phân công công việc</a:t>
            </a:r>
          </a:p>
        </p:txBody>
      </p:sp>
    </p:spTree>
    <p:extLst>
      <p:ext uri="{BB962C8B-B14F-4D97-AF65-F5344CB8AC3E}">
        <p14:creationId xmlns:p14="http://schemas.microsoft.com/office/powerpoint/2010/main" val="4007432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98"/>
                                        </p:tgtEl>
                                        <p:attrNameLst>
                                          <p:attrName>style.visibility</p:attrName>
                                        </p:attrNameLst>
                                      </p:cBhvr>
                                      <p:to>
                                        <p:strVal val="visible"/>
                                      </p:to>
                                    </p:set>
                                    <p:animEffect transition="in" filter="wipe(down)">
                                      <p:cBhvr>
                                        <p:cTn id="7" dur="1100"/>
                                        <p:tgtEl>
                                          <p:spTgt spid="1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4F43B0-7A92-4FD8-893D-000DEC649D52}"/>
              </a:ext>
            </a:extLst>
          </p:cNvPr>
          <p:cNvSpPr txBox="1"/>
          <p:nvPr/>
        </p:nvSpPr>
        <p:spPr>
          <a:xfrm>
            <a:off x="3030071" y="883913"/>
            <a:ext cx="5647765" cy="461665"/>
          </a:xfrm>
          <a:prstGeom prst="rect">
            <a:avLst/>
          </a:prstGeom>
          <a:noFill/>
        </p:spPr>
        <p:txBody>
          <a:bodyPr wrap="square" rtlCol="0">
            <a:spAutoFit/>
          </a:bodyPr>
          <a:lstStyle/>
          <a:p>
            <a:pPr algn="ctr"/>
            <a:r>
              <a:rPr lang="en-US" sz="2400" b="1">
                <a:latin typeface="Times New Roman" panose="02020603050405020304" pitchFamily="18" charset="0"/>
                <a:cs typeface="Times New Roman" panose="02020603050405020304" pitchFamily="18" charset="0"/>
              </a:rPr>
              <a:t>NỘI DUNG CHÍNH</a:t>
            </a:r>
          </a:p>
        </p:txBody>
      </p:sp>
      <p:sp>
        <p:nvSpPr>
          <p:cNvPr id="6" name="TextBox 5">
            <a:extLst>
              <a:ext uri="{FF2B5EF4-FFF2-40B4-BE49-F238E27FC236}">
                <a16:creationId xmlns:a16="http://schemas.microsoft.com/office/drawing/2014/main" id="{EA9706C4-7DB8-4DE9-963E-EA6EE1B173B6}"/>
              </a:ext>
            </a:extLst>
          </p:cNvPr>
          <p:cNvSpPr txBox="1"/>
          <p:nvPr/>
        </p:nvSpPr>
        <p:spPr>
          <a:xfrm>
            <a:off x="3550024" y="1882588"/>
            <a:ext cx="5038164" cy="3626955"/>
          </a:xfrm>
          <a:prstGeom prst="rect">
            <a:avLst/>
          </a:prstGeom>
          <a:noFill/>
        </p:spPr>
        <p:txBody>
          <a:bodyPr wrap="square" rtlCol="0">
            <a:spAutoFit/>
          </a:bodyPr>
          <a:lstStyle/>
          <a:p>
            <a:pPr marL="457200" indent="-457200">
              <a:lnSpc>
                <a:spcPct val="250000"/>
              </a:lnSpc>
              <a:buAutoNum type="arabicPeriod"/>
            </a:pPr>
            <a:r>
              <a:rPr lang="en-US" sz="2400" b="1">
                <a:latin typeface="Times New Roman" panose="02020603050405020304" pitchFamily="18" charset="0"/>
                <a:cs typeface="Times New Roman" panose="02020603050405020304" pitchFamily="18" charset="0"/>
              </a:rPr>
              <a:t>LÝ DO CHỌN ĐÈ TÀI</a:t>
            </a:r>
          </a:p>
          <a:p>
            <a:pPr marL="457200" indent="-457200">
              <a:lnSpc>
                <a:spcPct val="250000"/>
              </a:lnSpc>
              <a:buAutoNum type="arabicPeriod"/>
            </a:pPr>
            <a:r>
              <a:rPr lang="en-US" sz="2400" b="1">
                <a:latin typeface="Times New Roman" panose="02020603050405020304" pitchFamily="18" charset="0"/>
                <a:cs typeface="Times New Roman" panose="02020603050405020304" pitchFamily="18" charset="0"/>
              </a:rPr>
              <a:t>PHÂN TÍCH THIẾT KẾ CSDL</a:t>
            </a:r>
          </a:p>
          <a:p>
            <a:pPr marL="457200" indent="-457200">
              <a:lnSpc>
                <a:spcPct val="250000"/>
              </a:lnSpc>
              <a:buAutoNum type="arabicPeriod"/>
            </a:pPr>
            <a:r>
              <a:rPr lang="en-US" sz="2400" b="1">
                <a:latin typeface="Times New Roman" panose="02020603050405020304" pitchFamily="18" charset="0"/>
                <a:cs typeface="Times New Roman" panose="02020603050405020304" pitchFamily="18" charset="0"/>
              </a:rPr>
              <a:t>SƠ ĐỒ ỨNG DỤNG</a:t>
            </a:r>
          </a:p>
          <a:p>
            <a:pPr marL="457200" indent="-457200">
              <a:lnSpc>
                <a:spcPct val="250000"/>
              </a:lnSpc>
              <a:buAutoNum type="arabicPeriod"/>
            </a:pPr>
            <a:r>
              <a:rPr lang="en-US" sz="2400" b="1">
                <a:latin typeface="Times New Roman" panose="02020603050405020304" pitchFamily="18" charset="0"/>
                <a:cs typeface="Times New Roman" panose="02020603050405020304" pitchFamily="18" charset="0"/>
              </a:rPr>
              <a:t>DEMO</a:t>
            </a:r>
          </a:p>
        </p:txBody>
      </p:sp>
    </p:spTree>
    <p:extLst>
      <p:ext uri="{BB962C8B-B14F-4D97-AF65-F5344CB8AC3E}">
        <p14:creationId xmlns:p14="http://schemas.microsoft.com/office/powerpoint/2010/main" val="981834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5350764-2F72-4E3F-9A8A-305D706AB3CB}"/>
              </a:ext>
            </a:extLst>
          </p:cNvPr>
          <p:cNvGrpSpPr/>
          <p:nvPr/>
        </p:nvGrpSpPr>
        <p:grpSpPr>
          <a:xfrm>
            <a:off x="549818" y="1329829"/>
            <a:ext cx="2238836" cy="2238836"/>
            <a:chOff x="4990430" y="692106"/>
            <a:chExt cx="2238836" cy="2238836"/>
          </a:xfrm>
        </p:grpSpPr>
        <p:grpSp>
          <p:nvGrpSpPr>
            <p:cNvPr id="3" name="Google Shape;2162;p39">
              <a:extLst>
                <a:ext uri="{FF2B5EF4-FFF2-40B4-BE49-F238E27FC236}">
                  <a16:creationId xmlns:a16="http://schemas.microsoft.com/office/drawing/2014/main" id="{01F02BB6-9399-4A40-834C-20BB90483DAA}"/>
                </a:ext>
              </a:extLst>
            </p:cNvPr>
            <p:cNvGrpSpPr/>
            <p:nvPr/>
          </p:nvGrpSpPr>
          <p:grpSpPr>
            <a:xfrm>
              <a:off x="4990430" y="692106"/>
              <a:ext cx="2238836" cy="2238836"/>
              <a:chOff x="3614228" y="234880"/>
              <a:chExt cx="1915500" cy="1915500"/>
            </a:xfrm>
          </p:grpSpPr>
          <p:sp>
            <p:nvSpPr>
              <p:cNvPr id="15" name="Google Shape;2163;p39">
                <a:extLst>
                  <a:ext uri="{FF2B5EF4-FFF2-40B4-BE49-F238E27FC236}">
                    <a16:creationId xmlns:a16="http://schemas.microsoft.com/office/drawing/2014/main" id="{A3CFFF17-5837-4822-88C0-7AA5373B3869}"/>
                  </a:ext>
                </a:extLst>
              </p:cNvPr>
              <p:cNvSpPr/>
              <p:nvPr/>
            </p:nvSpPr>
            <p:spPr>
              <a:xfrm>
                <a:off x="3614228" y="234880"/>
                <a:ext cx="1915500" cy="1915500"/>
              </a:xfrm>
              <a:prstGeom prst="ellipse">
                <a:avLst/>
              </a:prstGeom>
              <a:solidFill>
                <a:schemeClr val="accent1"/>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6" name="Google Shape;2164;p39">
                <a:extLst>
                  <a:ext uri="{FF2B5EF4-FFF2-40B4-BE49-F238E27FC236}">
                    <a16:creationId xmlns:a16="http://schemas.microsoft.com/office/drawing/2014/main" id="{77E08433-83B6-49ED-934F-8A93D816BE7C}"/>
                  </a:ext>
                </a:extLst>
              </p:cNvPr>
              <p:cNvSpPr/>
              <p:nvPr/>
            </p:nvSpPr>
            <p:spPr>
              <a:xfrm>
                <a:off x="3857861" y="490630"/>
                <a:ext cx="1404000" cy="14040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grpSp>
          <p:nvGrpSpPr>
            <p:cNvPr id="4" name="Google Shape;2166;p39">
              <a:extLst>
                <a:ext uri="{FF2B5EF4-FFF2-40B4-BE49-F238E27FC236}">
                  <a16:creationId xmlns:a16="http://schemas.microsoft.com/office/drawing/2014/main" id="{7EEA65A5-3027-4942-9575-8F9E93039F48}"/>
                </a:ext>
              </a:extLst>
            </p:cNvPr>
            <p:cNvGrpSpPr/>
            <p:nvPr/>
          </p:nvGrpSpPr>
          <p:grpSpPr>
            <a:xfrm>
              <a:off x="5701383" y="1460973"/>
              <a:ext cx="788607" cy="787519"/>
              <a:chOff x="1190625" y="238125"/>
              <a:chExt cx="5238750" cy="5231525"/>
            </a:xfrm>
          </p:grpSpPr>
          <p:sp>
            <p:nvSpPr>
              <p:cNvPr id="5" name="Google Shape;2167;p39">
                <a:extLst>
                  <a:ext uri="{FF2B5EF4-FFF2-40B4-BE49-F238E27FC236}">
                    <a16:creationId xmlns:a16="http://schemas.microsoft.com/office/drawing/2014/main" id="{A57232D5-A307-4037-BB3C-E57BD3C0C42A}"/>
                  </a:ext>
                </a:extLst>
              </p:cNvPr>
              <p:cNvSpPr/>
              <p:nvPr/>
            </p:nvSpPr>
            <p:spPr>
              <a:xfrm>
                <a:off x="1190625" y="259325"/>
                <a:ext cx="5238750" cy="5210325"/>
              </a:xfrm>
              <a:custGeom>
                <a:avLst/>
                <a:gdLst/>
                <a:ahLst/>
                <a:cxnLst/>
                <a:rect l="l" t="t" r="r" b="b"/>
                <a:pathLst>
                  <a:path w="209550" h="208413" extrusionOk="0">
                    <a:moveTo>
                      <a:pt x="149830" y="7449"/>
                    </a:moveTo>
                    <a:lnTo>
                      <a:pt x="163530" y="9379"/>
                    </a:lnTo>
                    <a:lnTo>
                      <a:pt x="162179" y="19412"/>
                    </a:lnTo>
                    <a:cubicBezTo>
                      <a:pt x="161311" y="25105"/>
                      <a:pt x="165267" y="30411"/>
                      <a:pt x="170959" y="31279"/>
                    </a:cubicBezTo>
                    <a:cubicBezTo>
                      <a:pt x="171435" y="31345"/>
                      <a:pt x="171909" y="31377"/>
                      <a:pt x="172378" y="31377"/>
                    </a:cubicBezTo>
                    <a:cubicBezTo>
                      <a:pt x="174663" y="31377"/>
                      <a:pt x="176836" y="30614"/>
                      <a:pt x="178677" y="29253"/>
                    </a:cubicBezTo>
                    <a:lnTo>
                      <a:pt x="186878" y="23175"/>
                    </a:lnTo>
                    <a:lnTo>
                      <a:pt x="195175" y="34270"/>
                    </a:lnTo>
                    <a:lnTo>
                      <a:pt x="187071" y="40348"/>
                    </a:lnTo>
                    <a:cubicBezTo>
                      <a:pt x="182440" y="43821"/>
                      <a:pt x="181475" y="50382"/>
                      <a:pt x="184948" y="54916"/>
                    </a:cubicBezTo>
                    <a:cubicBezTo>
                      <a:pt x="186588" y="57135"/>
                      <a:pt x="189097" y="58679"/>
                      <a:pt x="191798" y="59065"/>
                    </a:cubicBezTo>
                    <a:lnTo>
                      <a:pt x="201832" y="60415"/>
                    </a:lnTo>
                    <a:lnTo>
                      <a:pt x="199902" y="74212"/>
                    </a:lnTo>
                    <a:lnTo>
                      <a:pt x="189869" y="72765"/>
                    </a:lnTo>
                    <a:cubicBezTo>
                      <a:pt x="189391" y="72700"/>
                      <a:pt x="188917" y="72668"/>
                      <a:pt x="188447" y="72668"/>
                    </a:cubicBezTo>
                    <a:cubicBezTo>
                      <a:pt x="183318" y="72668"/>
                      <a:pt x="178797" y="76426"/>
                      <a:pt x="178002" y="81641"/>
                    </a:cubicBezTo>
                    <a:cubicBezTo>
                      <a:pt x="177616" y="84342"/>
                      <a:pt x="178388" y="87140"/>
                      <a:pt x="180028" y="89359"/>
                    </a:cubicBezTo>
                    <a:lnTo>
                      <a:pt x="186106" y="97463"/>
                    </a:lnTo>
                    <a:lnTo>
                      <a:pt x="175011" y="105760"/>
                    </a:lnTo>
                    <a:lnTo>
                      <a:pt x="168933" y="97656"/>
                    </a:lnTo>
                    <a:cubicBezTo>
                      <a:pt x="166888" y="94930"/>
                      <a:pt x="163773" y="93507"/>
                      <a:pt x="160632" y="93507"/>
                    </a:cubicBezTo>
                    <a:cubicBezTo>
                      <a:pt x="158437" y="93507"/>
                      <a:pt x="156230" y="94201"/>
                      <a:pt x="154365" y="95630"/>
                    </a:cubicBezTo>
                    <a:cubicBezTo>
                      <a:pt x="152146" y="97270"/>
                      <a:pt x="150698" y="99682"/>
                      <a:pt x="150216" y="102480"/>
                    </a:cubicBezTo>
                    <a:lnTo>
                      <a:pt x="148865" y="112514"/>
                    </a:lnTo>
                    <a:lnTo>
                      <a:pt x="135069" y="110584"/>
                    </a:lnTo>
                    <a:lnTo>
                      <a:pt x="136516" y="100454"/>
                    </a:lnTo>
                    <a:cubicBezTo>
                      <a:pt x="137385" y="94762"/>
                      <a:pt x="133429" y="89552"/>
                      <a:pt x="127737" y="88683"/>
                    </a:cubicBezTo>
                    <a:cubicBezTo>
                      <a:pt x="127260" y="88618"/>
                      <a:pt x="126787" y="88586"/>
                      <a:pt x="126318" y="88586"/>
                    </a:cubicBezTo>
                    <a:cubicBezTo>
                      <a:pt x="124033" y="88586"/>
                      <a:pt x="121860" y="89349"/>
                      <a:pt x="120019" y="90710"/>
                    </a:cubicBezTo>
                    <a:lnTo>
                      <a:pt x="111818" y="96788"/>
                    </a:lnTo>
                    <a:lnTo>
                      <a:pt x="103521" y="85693"/>
                    </a:lnTo>
                    <a:lnTo>
                      <a:pt x="111625" y="79615"/>
                    </a:lnTo>
                    <a:cubicBezTo>
                      <a:pt x="116256" y="76141"/>
                      <a:pt x="117221" y="69581"/>
                      <a:pt x="113747" y="64950"/>
                    </a:cubicBezTo>
                    <a:cubicBezTo>
                      <a:pt x="112107" y="62731"/>
                      <a:pt x="109599" y="61284"/>
                      <a:pt x="106898" y="60898"/>
                    </a:cubicBezTo>
                    <a:lnTo>
                      <a:pt x="96767" y="59451"/>
                    </a:lnTo>
                    <a:lnTo>
                      <a:pt x="98793" y="45751"/>
                    </a:lnTo>
                    <a:lnTo>
                      <a:pt x="108827" y="47198"/>
                    </a:lnTo>
                    <a:cubicBezTo>
                      <a:pt x="109304" y="47263"/>
                      <a:pt x="109779" y="47294"/>
                      <a:pt x="110248" y="47294"/>
                    </a:cubicBezTo>
                    <a:cubicBezTo>
                      <a:pt x="115377" y="47294"/>
                      <a:pt x="119890" y="43537"/>
                      <a:pt x="120597" y="38322"/>
                    </a:cubicBezTo>
                    <a:cubicBezTo>
                      <a:pt x="120983" y="35621"/>
                      <a:pt x="120308" y="32823"/>
                      <a:pt x="118668" y="30604"/>
                    </a:cubicBezTo>
                    <a:lnTo>
                      <a:pt x="112493" y="22500"/>
                    </a:lnTo>
                    <a:lnTo>
                      <a:pt x="123588" y="14106"/>
                    </a:lnTo>
                    <a:lnTo>
                      <a:pt x="129763" y="22307"/>
                    </a:lnTo>
                    <a:cubicBezTo>
                      <a:pt x="131820" y="24993"/>
                      <a:pt x="134928" y="26427"/>
                      <a:pt x="138082" y="26427"/>
                    </a:cubicBezTo>
                    <a:cubicBezTo>
                      <a:pt x="140252" y="26427"/>
                      <a:pt x="142444" y="25748"/>
                      <a:pt x="144331" y="24333"/>
                    </a:cubicBezTo>
                    <a:cubicBezTo>
                      <a:pt x="146550" y="22693"/>
                      <a:pt x="147997" y="20184"/>
                      <a:pt x="148383" y="17483"/>
                    </a:cubicBezTo>
                    <a:lnTo>
                      <a:pt x="149830" y="7449"/>
                    </a:lnTo>
                    <a:close/>
                    <a:moveTo>
                      <a:pt x="45248" y="107690"/>
                    </a:moveTo>
                    <a:cubicBezTo>
                      <a:pt x="48432" y="114540"/>
                      <a:pt x="52870" y="120811"/>
                      <a:pt x="58176" y="126213"/>
                    </a:cubicBezTo>
                    <a:cubicBezTo>
                      <a:pt x="56131" y="131893"/>
                      <a:pt x="50817" y="135433"/>
                      <a:pt x="45127" y="135433"/>
                    </a:cubicBezTo>
                    <a:cubicBezTo>
                      <a:pt x="43568" y="135433"/>
                      <a:pt x="41980" y="135167"/>
                      <a:pt x="40424" y="134607"/>
                    </a:cubicBezTo>
                    <a:cubicBezTo>
                      <a:pt x="33188" y="132002"/>
                      <a:pt x="29426" y="124091"/>
                      <a:pt x="32031" y="116855"/>
                    </a:cubicBezTo>
                    <a:cubicBezTo>
                      <a:pt x="34057" y="111356"/>
                      <a:pt x="39267" y="107690"/>
                      <a:pt x="45152" y="107690"/>
                    </a:cubicBezTo>
                    <a:close/>
                    <a:moveTo>
                      <a:pt x="39845" y="89166"/>
                    </a:moveTo>
                    <a:cubicBezTo>
                      <a:pt x="40328" y="93121"/>
                      <a:pt x="41293" y="97077"/>
                      <a:pt x="42547" y="100936"/>
                    </a:cubicBezTo>
                    <a:cubicBezTo>
                      <a:pt x="31162" y="102287"/>
                      <a:pt x="22962" y="112610"/>
                      <a:pt x="24312" y="124091"/>
                    </a:cubicBezTo>
                    <a:cubicBezTo>
                      <a:pt x="25565" y="134650"/>
                      <a:pt x="34620" y="142471"/>
                      <a:pt x="45011" y="142471"/>
                    </a:cubicBezTo>
                    <a:cubicBezTo>
                      <a:pt x="45822" y="142471"/>
                      <a:pt x="46642" y="142423"/>
                      <a:pt x="47467" y="142325"/>
                    </a:cubicBezTo>
                    <a:cubicBezTo>
                      <a:pt x="54414" y="141457"/>
                      <a:pt x="60395" y="137308"/>
                      <a:pt x="63579" y="131134"/>
                    </a:cubicBezTo>
                    <a:cubicBezTo>
                      <a:pt x="65412" y="132677"/>
                      <a:pt x="67438" y="134125"/>
                      <a:pt x="69464" y="135475"/>
                    </a:cubicBezTo>
                    <a:cubicBezTo>
                      <a:pt x="72744" y="137501"/>
                      <a:pt x="75253" y="140685"/>
                      <a:pt x="76507" y="144351"/>
                    </a:cubicBezTo>
                    <a:lnTo>
                      <a:pt x="69078" y="151780"/>
                    </a:lnTo>
                    <a:lnTo>
                      <a:pt x="61842" y="146763"/>
                    </a:lnTo>
                    <a:cubicBezTo>
                      <a:pt x="60637" y="145960"/>
                      <a:pt x="59266" y="145571"/>
                      <a:pt x="57911" y="145571"/>
                    </a:cubicBezTo>
                    <a:cubicBezTo>
                      <a:pt x="55689" y="145571"/>
                      <a:pt x="53513" y="146618"/>
                      <a:pt x="52195" y="148596"/>
                    </a:cubicBezTo>
                    <a:cubicBezTo>
                      <a:pt x="51616" y="149368"/>
                      <a:pt x="51326" y="150236"/>
                      <a:pt x="51133" y="151105"/>
                    </a:cubicBezTo>
                    <a:lnTo>
                      <a:pt x="49300" y="159788"/>
                    </a:lnTo>
                    <a:lnTo>
                      <a:pt x="41003" y="159788"/>
                    </a:lnTo>
                    <a:lnTo>
                      <a:pt x="39170" y="151105"/>
                    </a:lnTo>
                    <a:cubicBezTo>
                      <a:pt x="38495" y="147815"/>
                      <a:pt x="35608" y="145558"/>
                      <a:pt x="32379" y="145558"/>
                    </a:cubicBezTo>
                    <a:cubicBezTo>
                      <a:pt x="31914" y="145558"/>
                      <a:pt x="31443" y="145605"/>
                      <a:pt x="30969" y="145702"/>
                    </a:cubicBezTo>
                    <a:cubicBezTo>
                      <a:pt x="30101" y="145895"/>
                      <a:pt x="29233" y="146281"/>
                      <a:pt x="28461" y="146860"/>
                    </a:cubicBezTo>
                    <a:lnTo>
                      <a:pt x="21225" y="151780"/>
                    </a:lnTo>
                    <a:lnTo>
                      <a:pt x="14954" y="145509"/>
                    </a:lnTo>
                    <a:lnTo>
                      <a:pt x="19874" y="138273"/>
                    </a:lnTo>
                    <a:cubicBezTo>
                      <a:pt x="22093" y="135089"/>
                      <a:pt x="21322" y="130748"/>
                      <a:pt x="18138" y="128625"/>
                    </a:cubicBezTo>
                    <a:cubicBezTo>
                      <a:pt x="17366" y="128046"/>
                      <a:pt x="16498" y="127661"/>
                      <a:pt x="15629" y="127468"/>
                    </a:cubicBezTo>
                    <a:lnTo>
                      <a:pt x="6946" y="125731"/>
                    </a:lnTo>
                    <a:lnTo>
                      <a:pt x="6946" y="117434"/>
                    </a:lnTo>
                    <a:lnTo>
                      <a:pt x="15629" y="115601"/>
                    </a:lnTo>
                    <a:cubicBezTo>
                      <a:pt x="19392" y="114829"/>
                      <a:pt x="21708" y="111163"/>
                      <a:pt x="20936" y="107400"/>
                    </a:cubicBezTo>
                    <a:cubicBezTo>
                      <a:pt x="20743" y="106532"/>
                      <a:pt x="20453" y="105664"/>
                      <a:pt x="19874" y="104892"/>
                    </a:cubicBezTo>
                    <a:lnTo>
                      <a:pt x="14954" y="97656"/>
                    </a:lnTo>
                    <a:lnTo>
                      <a:pt x="21225" y="91385"/>
                    </a:lnTo>
                    <a:lnTo>
                      <a:pt x="28461" y="96305"/>
                    </a:lnTo>
                    <a:cubicBezTo>
                      <a:pt x="29670" y="97148"/>
                      <a:pt x="31045" y="97545"/>
                      <a:pt x="32403" y="97545"/>
                    </a:cubicBezTo>
                    <a:cubicBezTo>
                      <a:pt x="34621" y="97545"/>
                      <a:pt x="36792" y="96484"/>
                      <a:pt x="38109" y="94569"/>
                    </a:cubicBezTo>
                    <a:cubicBezTo>
                      <a:pt x="38688" y="93797"/>
                      <a:pt x="38977" y="92929"/>
                      <a:pt x="39170" y="92060"/>
                    </a:cubicBezTo>
                    <a:lnTo>
                      <a:pt x="39845" y="89166"/>
                    </a:lnTo>
                    <a:close/>
                    <a:moveTo>
                      <a:pt x="118957" y="177154"/>
                    </a:moveTo>
                    <a:lnTo>
                      <a:pt x="118957" y="184100"/>
                    </a:lnTo>
                    <a:lnTo>
                      <a:pt x="91172" y="184100"/>
                    </a:lnTo>
                    <a:lnTo>
                      <a:pt x="91172" y="177154"/>
                    </a:lnTo>
                    <a:close/>
                    <a:moveTo>
                      <a:pt x="118957" y="191047"/>
                    </a:moveTo>
                    <a:lnTo>
                      <a:pt x="118957" y="194520"/>
                    </a:lnTo>
                    <a:cubicBezTo>
                      <a:pt x="118957" y="198282"/>
                      <a:pt x="115870" y="201466"/>
                      <a:pt x="112011" y="201466"/>
                    </a:cubicBezTo>
                    <a:lnTo>
                      <a:pt x="98118" y="201466"/>
                    </a:lnTo>
                    <a:cubicBezTo>
                      <a:pt x="94355" y="201466"/>
                      <a:pt x="91172" y="198282"/>
                      <a:pt x="91172" y="194520"/>
                    </a:cubicBezTo>
                    <a:lnTo>
                      <a:pt x="91172" y="191047"/>
                    </a:lnTo>
                    <a:close/>
                    <a:moveTo>
                      <a:pt x="146950" y="1"/>
                    </a:moveTo>
                    <a:cubicBezTo>
                      <a:pt x="145260" y="1"/>
                      <a:pt x="143732" y="1213"/>
                      <a:pt x="143463" y="3011"/>
                    </a:cubicBezTo>
                    <a:lnTo>
                      <a:pt x="141533" y="16518"/>
                    </a:lnTo>
                    <a:cubicBezTo>
                      <a:pt x="141272" y="18262"/>
                      <a:pt x="139828" y="19454"/>
                      <a:pt x="138129" y="19454"/>
                    </a:cubicBezTo>
                    <a:cubicBezTo>
                      <a:pt x="137948" y="19454"/>
                      <a:pt x="137763" y="19440"/>
                      <a:pt x="137577" y="19412"/>
                    </a:cubicBezTo>
                    <a:cubicBezTo>
                      <a:pt x="136709" y="19316"/>
                      <a:pt x="135841" y="18833"/>
                      <a:pt x="135262" y="18062"/>
                    </a:cubicBezTo>
                    <a:lnTo>
                      <a:pt x="127061" y="7160"/>
                    </a:lnTo>
                    <a:cubicBezTo>
                      <a:pt x="126437" y="6251"/>
                      <a:pt x="125411" y="5777"/>
                      <a:pt x="124357" y="5777"/>
                    </a:cubicBezTo>
                    <a:cubicBezTo>
                      <a:pt x="123621" y="5777"/>
                      <a:pt x="122872" y="6008"/>
                      <a:pt x="122238" y="6484"/>
                    </a:cubicBezTo>
                    <a:lnTo>
                      <a:pt x="111818" y="14299"/>
                    </a:lnTo>
                    <a:cubicBezTo>
                      <a:pt x="109454" y="14058"/>
                      <a:pt x="107090" y="13937"/>
                      <a:pt x="104727" y="13937"/>
                    </a:cubicBezTo>
                    <a:cubicBezTo>
                      <a:pt x="102363" y="13937"/>
                      <a:pt x="99999" y="14058"/>
                      <a:pt x="97636" y="14299"/>
                    </a:cubicBezTo>
                    <a:cubicBezTo>
                      <a:pt x="66666" y="17869"/>
                      <a:pt x="42450" y="42471"/>
                      <a:pt x="39459" y="73440"/>
                    </a:cubicBezTo>
                    <a:cubicBezTo>
                      <a:pt x="39363" y="74501"/>
                      <a:pt x="39267" y="75466"/>
                      <a:pt x="39267" y="76431"/>
                    </a:cubicBezTo>
                    <a:lnTo>
                      <a:pt x="38205" y="76431"/>
                    </a:lnTo>
                    <a:cubicBezTo>
                      <a:pt x="36565" y="76431"/>
                      <a:pt x="35118" y="77589"/>
                      <a:pt x="34829" y="79229"/>
                    </a:cubicBezTo>
                    <a:lnTo>
                      <a:pt x="32417" y="90613"/>
                    </a:lnTo>
                    <a:lnTo>
                      <a:pt x="22769" y="83956"/>
                    </a:lnTo>
                    <a:cubicBezTo>
                      <a:pt x="22185" y="83539"/>
                      <a:pt x="21511" y="83338"/>
                      <a:pt x="20833" y="83338"/>
                    </a:cubicBezTo>
                    <a:cubicBezTo>
                      <a:pt x="19942" y="83338"/>
                      <a:pt x="19043" y="83685"/>
                      <a:pt x="18331" y="84342"/>
                    </a:cubicBezTo>
                    <a:lnTo>
                      <a:pt x="7911" y="94762"/>
                    </a:lnTo>
                    <a:cubicBezTo>
                      <a:pt x="6753" y="96016"/>
                      <a:pt x="6560" y="97849"/>
                      <a:pt x="7525" y="99200"/>
                    </a:cubicBezTo>
                    <a:lnTo>
                      <a:pt x="14182" y="108847"/>
                    </a:lnTo>
                    <a:lnTo>
                      <a:pt x="2701" y="111259"/>
                    </a:lnTo>
                    <a:cubicBezTo>
                      <a:pt x="1158" y="111549"/>
                      <a:pt x="0" y="112996"/>
                      <a:pt x="0" y="114636"/>
                    </a:cubicBezTo>
                    <a:lnTo>
                      <a:pt x="0" y="128529"/>
                    </a:lnTo>
                    <a:cubicBezTo>
                      <a:pt x="0" y="130169"/>
                      <a:pt x="1158" y="131616"/>
                      <a:pt x="2798" y="131906"/>
                    </a:cubicBezTo>
                    <a:lnTo>
                      <a:pt x="14182" y="134318"/>
                    </a:lnTo>
                    <a:lnTo>
                      <a:pt x="7622" y="143869"/>
                    </a:lnTo>
                    <a:cubicBezTo>
                      <a:pt x="6657" y="145316"/>
                      <a:pt x="6753" y="147149"/>
                      <a:pt x="8008" y="148307"/>
                    </a:cubicBezTo>
                    <a:lnTo>
                      <a:pt x="18427" y="158726"/>
                    </a:lnTo>
                    <a:cubicBezTo>
                      <a:pt x="19085" y="159384"/>
                      <a:pt x="19960" y="159730"/>
                      <a:pt x="20858" y="159730"/>
                    </a:cubicBezTo>
                    <a:cubicBezTo>
                      <a:pt x="21542" y="159730"/>
                      <a:pt x="22240" y="159529"/>
                      <a:pt x="22865" y="159112"/>
                    </a:cubicBezTo>
                    <a:lnTo>
                      <a:pt x="32417" y="152552"/>
                    </a:lnTo>
                    <a:lnTo>
                      <a:pt x="34829" y="163936"/>
                    </a:lnTo>
                    <a:cubicBezTo>
                      <a:pt x="35118" y="165576"/>
                      <a:pt x="36565" y="166734"/>
                      <a:pt x="38205" y="166734"/>
                    </a:cubicBezTo>
                    <a:lnTo>
                      <a:pt x="52098" y="166734"/>
                    </a:lnTo>
                    <a:cubicBezTo>
                      <a:pt x="53738" y="166734"/>
                      <a:pt x="55185" y="165576"/>
                      <a:pt x="55475" y="163936"/>
                    </a:cubicBezTo>
                    <a:lnTo>
                      <a:pt x="57887" y="152552"/>
                    </a:lnTo>
                    <a:lnTo>
                      <a:pt x="67535" y="159112"/>
                    </a:lnTo>
                    <a:cubicBezTo>
                      <a:pt x="68118" y="159529"/>
                      <a:pt x="68792" y="159730"/>
                      <a:pt x="69463" y="159730"/>
                    </a:cubicBezTo>
                    <a:cubicBezTo>
                      <a:pt x="70344" y="159730"/>
                      <a:pt x="71219" y="159384"/>
                      <a:pt x="71876" y="158726"/>
                    </a:cubicBezTo>
                    <a:lnTo>
                      <a:pt x="77279" y="153324"/>
                    </a:lnTo>
                    <a:lnTo>
                      <a:pt x="77279" y="163261"/>
                    </a:lnTo>
                    <a:cubicBezTo>
                      <a:pt x="77375" y="168181"/>
                      <a:pt x="79980" y="172716"/>
                      <a:pt x="84225" y="175224"/>
                    </a:cubicBezTo>
                    <a:lnTo>
                      <a:pt x="84225" y="194520"/>
                    </a:lnTo>
                    <a:cubicBezTo>
                      <a:pt x="84225" y="202142"/>
                      <a:pt x="90496" y="208413"/>
                      <a:pt x="98118" y="208413"/>
                    </a:cubicBezTo>
                    <a:lnTo>
                      <a:pt x="112011" y="208413"/>
                    </a:lnTo>
                    <a:cubicBezTo>
                      <a:pt x="119729" y="208413"/>
                      <a:pt x="125904" y="202142"/>
                      <a:pt x="125904" y="194520"/>
                    </a:cubicBezTo>
                    <a:lnTo>
                      <a:pt x="125904" y="175224"/>
                    </a:lnTo>
                    <a:cubicBezTo>
                      <a:pt x="130245" y="172716"/>
                      <a:pt x="132850" y="168181"/>
                      <a:pt x="132850" y="163261"/>
                    </a:cubicBezTo>
                    <a:lnTo>
                      <a:pt x="132850" y="149465"/>
                    </a:lnTo>
                    <a:cubicBezTo>
                      <a:pt x="132947" y="143676"/>
                      <a:pt x="136034" y="138370"/>
                      <a:pt x="140954" y="135282"/>
                    </a:cubicBezTo>
                    <a:cubicBezTo>
                      <a:pt x="143752" y="133449"/>
                      <a:pt x="146550" y="131327"/>
                      <a:pt x="149058" y="129108"/>
                    </a:cubicBezTo>
                    <a:lnTo>
                      <a:pt x="144427" y="123898"/>
                    </a:lnTo>
                    <a:cubicBezTo>
                      <a:pt x="142208" y="125924"/>
                      <a:pt x="139700" y="127854"/>
                      <a:pt x="137095" y="129494"/>
                    </a:cubicBezTo>
                    <a:cubicBezTo>
                      <a:pt x="130245" y="133835"/>
                      <a:pt x="126000" y="141360"/>
                      <a:pt x="125904" y="149465"/>
                    </a:cubicBezTo>
                    <a:lnTo>
                      <a:pt x="125904" y="163261"/>
                    </a:lnTo>
                    <a:cubicBezTo>
                      <a:pt x="125904" y="167024"/>
                      <a:pt x="122816" y="170207"/>
                      <a:pt x="118957" y="170207"/>
                    </a:cubicBezTo>
                    <a:lnTo>
                      <a:pt x="91172" y="170207"/>
                    </a:lnTo>
                    <a:cubicBezTo>
                      <a:pt x="87409" y="170207"/>
                      <a:pt x="84225" y="167024"/>
                      <a:pt x="84225" y="163261"/>
                    </a:cubicBezTo>
                    <a:lnTo>
                      <a:pt x="84225" y="149175"/>
                    </a:lnTo>
                    <a:cubicBezTo>
                      <a:pt x="84225" y="141167"/>
                      <a:pt x="79980" y="133835"/>
                      <a:pt x="73227" y="129590"/>
                    </a:cubicBezTo>
                    <a:cubicBezTo>
                      <a:pt x="45731" y="112321"/>
                      <a:pt x="37433" y="75948"/>
                      <a:pt x="54703" y="48452"/>
                    </a:cubicBezTo>
                    <a:cubicBezTo>
                      <a:pt x="65412" y="31376"/>
                      <a:pt x="84225" y="20956"/>
                      <a:pt x="104389" y="20860"/>
                    </a:cubicBezTo>
                    <a:lnTo>
                      <a:pt x="104389" y="20860"/>
                    </a:lnTo>
                    <a:lnTo>
                      <a:pt x="104196" y="21245"/>
                    </a:lnTo>
                    <a:cubicBezTo>
                      <a:pt x="104100" y="22210"/>
                      <a:pt x="104293" y="23079"/>
                      <a:pt x="104871" y="23850"/>
                    </a:cubicBezTo>
                    <a:lnTo>
                      <a:pt x="113072" y="34752"/>
                    </a:lnTo>
                    <a:cubicBezTo>
                      <a:pt x="113940" y="35910"/>
                      <a:pt x="114037" y="37454"/>
                      <a:pt x="113265" y="38611"/>
                    </a:cubicBezTo>
                    <a:cubicBezTo>
                      <a:pt x="112694" y="39672"/>
                      <a:pt x="111572" y="40318"/>
                      <a:pt x="110423" y="40318"/>
                    </a:cubicBezTo>
                    <a:cubicBezTo>
                      <a:pt x="110212" y="40318"/>
                      <a:pt x="110001" y="40296"/>
                      <a:pt x="109792" y="40252"/>
                    </a:cubicBezTo>
                    <a:lnTo>
                      <a:pt x="96285" y="38322"/>
                    </a:lnTo>
                    <a:cubicBezTo>
                      <a:pt x="96154" y="38309"/>
                      <a:pt x="96024" y="38302"/>
                      <a:pt x="95895" y="38302"/>
                    </a:cubicBezTo>
                    <a:cubicBezTo>
                      <a:pt x="94126" y="38302"/>
                      <a:pt x="92599" y="39514"/>
                      <a:pt x="92329" y="41313"/>
                    </a:cubicBezTo>
                    <a:lnTo>
                      <a:pt x="89435" y="61959"/>
                    </a:lnTo>
                    <a:cubicBezTo>
                      <a:pt x="89146" y="63792"/>
                      <a:pt x="90496" y="65625"/>
                      <a:pt x="92329" y="65915"/>
                    </a:cubicBezTo>
                    <a:lnTo>
                      <a:pt x="105836" y="67844"/>
                    </a:lnTo>
                    <a:cubicBezTo>
                      <a:pt x="107766" y="68037"/>
                      <a:pt x="109117" y="69870"/>
                      <a:pt x="108827" y="71703"/>
                    </a:cubicBezTo>
                    <a:cubicBezTo>
                      <a:pt x="108731" y="72668"/>
                      <a:pt x="108248" y="73440"/>
                      <a:pt x="107476" y="74019"/>
                    </a:cubicBezTo>
                    <a:lnTo>
                      <a:pt x="96574" y="82219"/>
                    </a:lnTo>
                    <a:cubicBezTo>
                      <a:pt x="95031" y="83377"/>
                      <a:pt x="94741" y="85500"/>
                      <a:pt x="95899" y="87043"/>
                    </a:cubicBezTo>
                    <a:lnTo>
                      <a:pt x="108345" y="103734"/>
                    </a:lnTo>
                    <a:cubicBezTo>
                      <a:pt x="109026" y="104643"/>
                      <a:pt x="110076" y="105117"/>
                      <a:pt x="111139" y="105117"/>
                    </a:cubicBezTo>
                    <a:cubicBezTo>
                      <a:pt x="111881" y="105117"/>
                      <a:pt x="112630" y="104886"/>
                      <a:pt x="113265" y="104409"/>
                    </a:cubicBezTo>
                    <a:lnTo>
                      <a:pt x="124167" y="96209"/>
                    </a:lnTo>
                    <a:cubicBezTo>
                      <a:pt x="124776" y="95752"/>
                      <a:pt x="125475" y="95536"/>
                      <a:pt x="126169" y="95536"/>
                    </a:cubicBezTo>
                    <a:cubicBezTo>
                      <a:pt x="127235" y="95536"/>
                      <a:pt x="128290" y="96046"/>
                      <a:pt x="128991" y="96981"/>
                    </a:cubicBezTo>
                    <a:cubicBezTo>
                      <a:pt x="129570" y="97656"/>
                      <a:pt x="129763" y="98621"/>
                      <a:pt x="129666" y="99489"/>
                    </a:cubicBezTo>
                    <a:lnTo>
                      <a:pt x="127737" y="112996"/>
                    </a:lnTo>
                    <a:cubicBezTo>
                      <a:pt x="127447" y="114925"/>
                      <a:pt x="128798" y="116662"/>
                      <a:pt x="130631" y="116952"/>
                    </a:cubicBezTo>
                    <a:lnTo>
                      <a:pt x="151277" y="119942"/>
                    </a:lnTo>
                    <a:lnTo>
                      <a:pt x="151760" y="119942"/>
                    </a:lnTo>
                    <a:cubicBezTo>
                      <a:pt x="153496" y="119942"/>
                      <a:pt x="154944" y="118688"/>
                      <a:pt x="155233" y="116952"/>
                    </a:cubicBezTo>
                    <a:lnTo>
                      <a:pt x="157163" y="103445"/>
                    </a:lnTo>
                    <a:cubicBezTo>
                      <a:pt x="157432" y="101646"/>
                      <a:pt x="158959" y="100434"/>
                      <a:pt x="160728" y="100434"/>
                    </a:cubicBezTo>
                    <a:cubicBezTo>
                      <a:pt x="160857" y="100434"/>
                      <a:pt x="160987" y="100441"/>
                      <a:pt x="161118" y="100454"/>
                    </a:cubicBezTo>
                    <a:cubicBezTo>
                      <a:pt x="161986" y="100647"/>
                      <a:pt x="162855" y="101129"/>
                      <a:pt x="163337" y="101804"/>
                    </a:cubicBezTo>
                    <a:lnTo>
                      <a:pt x="171538" y="112803"/>
                    </a:lnTo>
                    <a:cubicBezTo>
                      <a:pt x="172232" y="113671"/>
                      <a:pt x="173309" y="114158"/>
                      <a:pt x="174393" y="114158"/>
                    </a:cubicBezTo>
                    <a:cubicBezTo>
                      <a:pt x="175115" y="114158"/>
                      <a:pt x="175841" y="113941"/>
                      <a:pt x="176458" y="113478"/>
                    </a:cubicBezTo>
                    <a:lnTo>
                      <a:pt x="193052" y="100936"/>
                    </a:lnTo>
                    <a:cubicBezTo>
                      <a:pt x="194596" y="99778"/>
                      <a:pt x="194982" y="97656"/>
                      <a:pt x="193824" y="96112"/>
                    </a:cubicBezTo>
                    <a:lnTo>
                      <a:pt x="185623" y="85210"/>
                    </a:lnTo>
                    <a:cubicBezTo>
                      <a:pt x="184755" y="84053"/>
                      <a:pt x="184659" y="82509"/>
                      <a:pt x="185431" y="81351"/>
                    </a:cubicBezTo>
                    <a:cubicBezTo>
                      <a:pt x="186029" y="80239"/>
                      <a:pt x="187159" y="79582"/>
                      <a:pt x="188417" y="79582"/>
                    </a:cubicBezTo>
                    <a:cubicBezTo>
                      <a:pt x="188577" y="79582"/>
                      <a:pt x="188740" y="79593"/>
                      <a:pt x="188904" y="79615"/>
                    </a:cubicBezTo>
                    <a:lnTo>
                      <a:pt x="202411" y="81544"/>
                    </a:lnTo>
                    <a:cubicBezTo>
                      <a:pt x="202587" y="81572"/>
                      <a:pt x="202764" y="81586"/>
                      <a:pt x="202939" y="81586"/>
                    </a:cubicBezTo>
                    <a:cubicBezTo>
                      <a:pt x="204582" y="81586"/>
                      <a:pt x="206095" y="80393"/>
                      <a:pt x="206270" y="78650"/>
                    </a:cubicBezTo>
                    <a:lnTo>
                      <a:pt x="209261" y="58004"/>
                    </a:lnTo>
                    <a:cubicBezTo>
                      <a:pt x="209550" y="56074"/>
                      <a:pt x="208199" y="54337"/>
                      <a:pt x="206270" y="54048"/>
                    </a:cubicBezTo>
                    <a:lnTo>
                      <a:pt x="192763" y="52118"/>
                    </a:lnTo>
                    <a:cubicBezTo>
                      <a:pt x="190930" y="51829"/>
                      <a:pt x="189579" y="50092"/>
                      <a:pt x="189869" y="48259"/>
                    </a:cubicBezTo>
                    <a:cubicBezTo>
                      <a:pt x="189965" y="47294"/>
                      <a:pt x="190447" y="46523"/>
                      <a:pt x="191219" y="45944"/>
                    </a:cubicBezTo>
                    <a:lnTo>
                      <a:pt x="202121" y="37743"/>
                    </a:lnTo>
                    <a:cubicBezTo>
                      <a:pt x="203665" y="36585"/>
                      <a:pt x="203954" y="34366"/>
                      <a:pt x="202797" y="32919"/>
                    </a:cubicBezTo>
                    <a:lnTo>
                      <a:pt x="190351" y="16229"/>
                    </a:lnTo>
                    <a:cubicBezTo>
                      <a:pt x="189669" y="15320"/>
                      <a:pt x="188620" y="14846"/>
                      <a:pt x="187557" y="14846"/>
                    </a:cubicBezTo>
                    <a:cubicBezTo>
                      <a:pt x="186814" y="14846"/>
                      <a:pt x="186065" y="15077"/>
                      <a:pt x="185431" y="15553"/>
                    </a:cubicBezTo>
                    <a:lnTo>
                      <a:pt x="174529" y="23657"/>
                    </a:lnTo>
                    <a:cubicBezTo>
                      <a:pt x="173892" y="24175"/>
                      <a:pt x="173157" y="24413"/>
                      <a:pt x="172432" y="24413"/>
                    </a:cubicBezTo>
                    <a:cubicBezTo>
                      <a:pt x="171398" y="24413"/>
                      <a:pt x="170385" y="23929"/>
                      <a:pt x="169705" y="23079"/>
                    </a:cubicBezTo>
                    <a:cubicBezTo>
                      <a:pt x="169126" y="22307"/>
                      <a:pt x="168836" y="21342"/>
                      <a:pt x="169029" y="20474"/>
                    </a:cubicBezTo>
                    <a:lnTo>
                      <a:pt x="170959" y="6967"/>
                    </a:lnTo>
                    <a:cubicBezTo>
                      <a:pt x="171152" y="5037"/>
                      <a:pt x="169898" y="3301"/>
                      <a:pt x="167968" y="3011"/>
                    </a:cubicBezTo>
                    <a:lnTo>
                      <a:pt x="147322" y="20"/>
                    </a:lnTo>
                    <a:cubicBezTo>
                      <a:pt x="147197" y="7"/>
                      <a:pt x="147073" y="1"/>
                      <a:pt x="146950" y="1"/>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sp>
            <p:nvSpPr>
              <p:cNvPr id="6" name="Google Shape;2168;p39">
                <a:extLst>
                  <a:ext uri="{FF2B5EF4-FFF2-40B4-BE49-F238E27FC236}">
                    <a16:creationId xmlns:a16="http://schemas.microsoft.com/office/drawing/2014/main" id="{DAEA99A5-E30C-4570-8F7A-FEFF95ABBD3E}"/>
                  </a:ext>
                </a:extLst>
              </p:cNvPr>
              <p:cNvSpPr/>
              <p:nvPr/>
            </p:nvSpPr>
            <p:spPr>
              <a:xfrm>
                <a:off x="4202861" y="1284806"/>
                <a:ext cx="1389300" cy="1389300"/>
              </a:xfrm>
              <a:custGeom>
                <a:avLst/>
                <a:gdLst/>
                <a:ahLst/>
                <a:cxnLst/>
                <a:rect l="l" t="t" r="r" b="b"/>
                <a:pathLst>
                  <a:path w="55572" h="55572" extrusionOk="0">
                    <a:moveTo>
                      <a:pt x="27786" y="6947"/>
                    </a:moveTo>
                    <a:cubicBezTo>
                      <a:pt x="39267" y="6947"/>
                      <a:pt x="48625" y="16305"/>
                      <a:pt x="48625" y="27786"/>
                    </a:cubicBezTo>
                    <a:cubicBezTo>
                      <a:pt x="48625" y="39363"/>
                      <a:pt x="39267" y="48625"/>
                      <a:pt x="27786" y="48625"/>
                    </a:cubicBezTo>
                    <a:cubicBezTo>
                      <a:pt x="16305" y="48625"/>
                      <a:pt x="6947" y="39363"/>
                      <a:pt x="6947" y="27786"/>
                    </a:cubicBezTo>
                    <a:cubicBezTo>
                      <a:pt x="6947" y="16305"/>
                      <a:pt x="16305" y="6947"/>
                      <a:pt x="27786" y="6947"/>
                    </a:cubicBezTo>
                    <a:close/>
                    <a:moveTo>
                      <a:pt x="27786" y="0"/>
                    </a:moveTo>
                    <a:cubicBezTo>
                      <a:pt x="12446" y="0"/>
                      <a:pt x="0" y="12446"/>
                      <a:pt x="0" y="27786"/>
                    </a:cubicBezTo>
                    <a:cubicBezTo>
                      <a:pt x="0" y="43126"/>
                      <a:pt x="12446" y="55572"/>
                      <a:pt x="27786" y="55572"/>
                    </a:cubicBezTo>
                    <a:cubicBezTo>
                      <a:pt x="43126" y="55572"/>
                      <a:pt x="55571" y="43126"/>
                      <a:pt x="55571" y="27786"/>
                    </a:cubicBezTo>
                    <a:cubicBezTo>
                      <a:pt x="55571" y="12446"/>
                      <a:pt x="43126" y="97"/>
                      <a:pt x="27786" y="0"/>
                    </a:cubicBez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sp>
            <p:nvSpPr>
              <p:cNvPr id="7" name="Google Shape;2169;p39">
                <a:extLst>
                  <a:ext uri="{FF2B5EF4-FFF2-40B4-BE49-F238E27FC236}">
                    <a16:creationId xmlns:a16="http://schemas.microsoft.com/office/drawing/2014/main" id="{EBE5EB8E-246E-4CFB-8C53-B5F9AC6FB4DE}"/>
                  </a:ext>
                </a:extLst>
              </p:cNvPr>
              <p:cNvSpPr/>
              <p:nvPr/>
            </p:nvSpPr>
            <p:spPr>
              <a:xfrm>
                <a:off x="3730400" y="4080350"/>
                <a:ext cx="173675" cy="260500"/>
              </a:xfrm>
              <a:custGeom>
                <a:avLst/>
                <a:gdLst/>
                <a:ahLst/>
                <a:cxnLst/>
                <a:rect l="l" t="t" r="r" b="b"/>
                <a:pathLst>
                  <a:path w="6947" h="10420" extrusionOk="0">
                    <a:moveTo>
                      <a:pt x="0" y="0"/>
                    </a:moveTo>
                    <a:lnTo>
                      <a:pt x="0" y="10420"/>
                    </a:lnTo>
                    <a:lnTo>
                      <a:pt x="6947" y="10420"/>
                    </a:lnTo>
                    <a:lnTo>
                      <a:pt x="6947"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sp>
            <p:nvSpPr>
              <p:cNvPr id="8" name="Google Shape;2170;p39">
                <a:extLst>
                  <a:ext uri="{FF2B5EF4-FFF2-40B4-BE49-F238E27FC236}">
                    <a16:creationId xmlns:a16="http://schemas.microsoft.com/office/drawing/2014/main" id="{71203627-907E-48FE-973F-3C8EE1FF9328}"/>
                  </a:ext>
                </a:extLst>
              </p:cNvPr>
              <p:cNvSpPr/>
              <p:nvPr/>
            </p:nvSpPr>
            <p:spPr>
              <a:xfrm>
                <a:off x="2430350" y="1227000"/>
                <a:ext cx="1473725" cy="2679700"/>
              </a:xfrm>
              <a:custGeom>
                <a:avLst/>
                <a:gdLst/>
                <a:ahLst/>
                <a:cxnLst/>
                <a:rect l="l" t="t" r="r" b="b"/>
                <a:pathLst>
                  <a:path w="58949" h="107188" extrusionOk="0">
                    <a:moveTo>
                      <a:pt x="29619" y="1"/>
                    </a:moveTo>
                    <a:cubicBezTo>
                      <a:pt x="6851" y="14376"/>
                      <a:pt x="1" y="44381"/>
                      <a:pt x="14376" y="67053"/>
                    </a:cubicBezTo>
                    <a:cubicBezTo>
                      <a:pt x="19875" y="75929"/>
                      <a:pt x="28076" y="82683"/>
                      <a:pt x="37820" y="86445"/>
                    </a:cubicBezTo>
                    <a:cubicBezTo>
                      <a:pt x="46407" y="89725"/>
                      <a:pt x="52002" y="98022"/>
                      <a:pt x="52002" y="107188"/>
                    </a:cubicBezTo>
                    <a:lnTo>
                      <a:pt x="58949" y="107188"/>
                    </a:lnTo>
                    <a:cubicBezTo>
                      <a:pt x="58949" y="95128"/>
                      <a:pt x="51616" y="84323"/>
                      <a:pt x="40328" y="79981"/>
                    </a:cubicBezTo>
                    <a:cubicBezTo>
                      <a:pt x="18910" y="71588"/>
                      <a:pt x="8298" y="47468"/>
                      <a:pt x="16691" y="26050"/>
                    </a:cubicBezTo>
                    <a:cubicBezTo>
                      <a:pt x="19875" y="17753"/>
                      <a:pt x="25760" y="10710"/>
                      <a:pt x="33286" y="5886"/>
                    </a:cubicBezTo>
                    <a:lnTo>
                      <a:pt x="29619"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sp>
            <p:nvSpPr>
              <p:cNvPr id="9" name="Google Shape;2171;p39">
                <a:extLst>
                  <a:ext uri="{FF2B5EF4-FFF2-40B4-BE49-F238E27FC236}">
                    <a16:creationId xmlns:a16="http://schemas.microsoft.com/office/drawing/2014/main" id="{8FA8F128-34F3-427E-886F-59B1A965945D}"/>
                  </a:ext>
                </a:extLst>
              </p:cNvPr>
              <p:cNvSpPr/>
              <p:nvPr/>
            </p:nvSpPr>
            <p:spPr>
              <a:xfrm>
                <a:off x="5467000" y="3472525"/>
                <a:ext cx="607825" cy="173700"/>
              </a:xfrm>
              <a:custGeom>
                <a:avLst/>
                <a:gdLst/>
                <a:ahLst/>
                <a:cxnLst/>
                <a:rect l="l" t="t" r="r" b="b"/>
                <a:pathLst>
                  <a:path w="24313" h="6948" extrusionOk="0">
                    <a:moveTo>
                      <a:pt x="0" y="1"/>
                    </a:moveTo>
                    <a:lnTo>
                      <a:pt x="0" y="6947"/>
                    </a:lnTo>
                    <a:lnTo>
                      <a:pt x="24313" y="6947"/>
                    </a:lnTo>
                    <a:lnTo>
                      <a:pt x="24313"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sp>
            <p:nvSpPr>
              <p:cNvPr id="10" name="Google Shape;2172;p39">
                <a:extLst>
                  <a:ext uri="{FF2B5EF4-FFF2-40B4-BE49-F238E27FC236}">
                    <a16:creationId xmlns:a16="http://schemas.microsoft.com/office/drawing/2014/main" id="{6050785E-FC3D-48BC-9525-2A4EAB291373}"/>
                  </a:ext>
                </a:extLst>
              </p:cNvPr>
              <p:cNvSpPr/>
              <p:nvPr/>
            </p:nvSpPr>
            <p:spPr>
              <a:xfrm>
                <a:off x="5324700" y="3925975"/>
                <a:ext cx="631950" cy="566850"/>
              </a:xfrm>
              <a:custGeom>
                <a:avLst/>
                <a:gdLst/>
                <a:ahLst/>
                <a:cxnLst/>
                <a:rect l="l" t="t" r="r" b="b"/>
                <a:pathLst>
                  <a:path w="25278" h="22674" extrusionOk="0">
                    <a:moveTo>
                      <a:pt x="4438" y="1"/>
                    </a:moveTo>
                    <a:lnTo>
                      <a:pt x="0" y="5307"/>
                    </a:lnTo>
                    <a:lnTo>
                      <a:pt x="20839" y="22673"/>
                    </a:lnTo>
                    <a:lnTo>
                      <a:pt x="25277" y="17367"/>
                    </a:lnTo>
                    <a:lnTo>
                      <a:pt x="4438"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sp>
            <p:nvSpPr>
              <p:cNvPr id="11" name="Google Shape;2173;p39">
                <a:extLst>
                  <a:ext uri="{FF2B5EF4-FFF2-40B4-BE49-F238E27FC236}">
                    <a16:creationId xmlns:a16="http://schemas.microsoft.com/office/drawing/2014/main" id="{03831C8F-D1F7-4FBF-B01D-6C8148DCD594}"/>
                  </a:ext>
                </a:extLst>
              </p:cNvPr>
              <p:cNvSpPr/>
              <p:nvPr/>
            </p:nvSpPr>
            <p:spPr>
              <a:xfrm>
                <a:off x="4946025" y="4167175"/>
                <a:ext cx="173675" cy="607825"/>
              </a:xfrm>
              <a:custGeom>
                <a:avLst/>
                <a:gdLst/>
                <a:ahLst/>
                <a:cxnLst/>
                <a:rect l="l" t="t" r="r" b="b"/>
                <a:pathLst>
                  <a:path w="6947" h="24313" extrusionOk="0">
                    <a:moveTo>
                      <a:pt x="0" y="1"/>
                    </a:moveTo>
                    <a:lnTo>
                      <a:pt x="0" y="24313"/>
                    </a:lnTo>
                    <a:lnTo>
                      <a:pt x="6947" y="24313"/>
                    </a:lnTo>
                    <a:lnTo>
                      <a:pt x="6947"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sp>
            <p:nvSpPr>
              <p:cNvPr id="12" name="Google Shape;2174;p39">
                <a:extLst>
                  <a:ext uri="{FF2B5EF4-FFF2-40B4-BE49-F238E27FC236}">
                    <a16:creationId xmlns:a16="http://schemas.microsoft.com/office/drawing/2014/main" id="{50013D36-6711-44BC-BAD4-A31623DA8C51}"/>
                  </a:ext>
                </a:extLst>
              </p:cNvPr>
              <p:cNvSpPr/>
              <p:nvPr/>
            </p:nvSpPr>
            <p:spPr>
              <a:xfrm>
                <a:off x="1279850" y="1564675"/>
                <a:ext cx="735675" cy="342525"/>
              </a:xfrm>
              <a:custGeom>
                <a:avLst/>
                <a:gdLst/>
                <a:ahLst/>
                <a:cxnLst/>
                <a:rect l="l" t="t" r="r" b="b"/>
                <a:pathLst>
                  <a:path w="29427" h="13701" extrusionOk="0">
                    <a:moveTo>
                      <a:pt x="27786" y="1"/>
                    </a:moveTo>
                    <a:lnTo>
                      <a:pt x="1" y="6947"/>
                    </a:lnTo>
                    <a:lnTo>
                      <a:pt x="1641" y="13701"/>
                    </a:lnTo>
                    <a:lnTo>
                      <a:pt x="29426" y="6754"/>
                    </a:lnTo>
                    <a:lnTo>
                      <a:pt x="27786"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sp>
            <p:nvSpPr>
              <p:cNvPr id="13" name="Google Shape;2175;p39">
                <a:extLst>
                  <a:ext uri="{FF2B5EF4-FFF2-40B4-BE49-F238E27FC236}">
                    <a16:creationId xmlns:a16="http://schemas.microsoft.com/office/drawing/2014/main" id="{A43E4E5B-E072-4CFC-8566-32872BC9513D}"/>
                  </a:ext>
                </a:extLst>
              </p:cNvPr>
              <p:cNvSpPr/>
              <p:nvPr/>
            </p:nvSpPr>
            <p:spPr>
              <a:xfrm>
                <a:off x="1424575" y="710850"/>
                <a:ext cx="706725" cy="574075"/>
              </a:xfrm>
              <a:custGeom>
                <a:avLst/>
                <a:gdLst/>
                <a:ahLst/>
                <a:cxnLst/>
                <a:rect l="l" t="t" r="r" b="b"/>
                <a:pathLst>
                  <a:path w="28269" h="22963" extrusionOk="0">
                    <a:moveTo>
                      <a:pt x="3956" y="1"/>
                    </a:moveTo>
                    <a:lnTo>
                      <a:pt x="0" y="5596"/>
                    </a:lnTo>
                    <a:lnTo>
                      <a:pt x="24313" y="22962"/>
                    </a:lnTo>
                    <a:lnTo>
                      <a:pt x="28268" y="17367"/>
                    </a:lnTo>
                    <a:lnTo>
                      <a:pt x="3956" y="1"/>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sp>
            <p:nvSpPr>
              <p:cNvPr id="14" name="Google Shape;2176;p39">
                <a:extLst>
                  <a:ext uri="{FF2B5EF4-FFF2-40B4-BE49-F238E27FC236}">
                    <a16:creationId xmlns:a16="http://schemas.microsoft.com/office/drawing/2014/main" id="{C3742B8F-14BE-4416-9BF1-C5B61036647F}"/>
                  </a:ext>
                </a:extLst>
              </p:cNvPr>
              <p:cNvSpPr/>
              <p:nvPr/>
            </p:nvSpPr>
            <p:spPr>
              <a:xfrm>
                <a:off x="2167450" y="238125"/>
                <a:ext cx="344925" cy="738075"/>
              </a:xfrm>
              <a:custGeom>
                <a:avLst/>
                <a:gdLst/>
                <a:ahLst/>
                <a:cxnLst/>
                <a:rect l="l" t="t" r="r" b="b"/>
                <a:pathLst>
                  <a:path w="13797" h="29523" extrusionOk="0">
                    <a:moveTo>
                      <a:pt x="6754" y="0"/>
                    </a:moveTo>
                    <a:lnTo>
                      <a:pt x="1" y="1737"/>
                    </a:lnTo>
                    <a:lnTo>
                      <a:pt x="7140" y="29522"/>
                    </a:lnTo>
                    <a:lnTo>
                      <a:pt x="13797" y="27786"/>
                    </a:lnTo>
                    <a:lnTo>
                      <a:pt x="6754" y="0"/>
                    </a:lnTo>
                    <a:close/>
                  </a:path>
                </a:pathLst>
              </a:custGeom>
              <a:solidFill>
                <a:schemeClr val="dk2"/>
              </a:solidFill>
              <a:ln>
                <a:noFill/>
              </a:ln>
            </p:spPr>
            <p:txBody>
              <a:bodyPr spcFirstLastPara="1" wrap="square" lIns="121900" tIns="121900" rIns="121900" bIns="121900" anchor="ctr" anchorCtr="0">
                <a:noAutofit/>
              </a:bodyPr>
              <a:lstStyle/>
              <a:p>
                <a:endParaRPr sz="2400">
                  <a:solidFill>
                    <a:srgbClr val="595959"/>
                  </a:solidFill>
                </a:endParaRPr>
              </a:p>
            </p:txBody>
          </p:sp>
        </p:grpSp>
      </p:grpSp>
      <p:sp>
        <p:nvSpPr>
          <p:cNvPr id="17" name="Text Placeholder 2">
            <a:extLst>
              <a:ext uri="{FF2B5EF4-FFF2-40B4-BE49-F238E27FC236}">
                <a16:creationId xmlns:a16="http://schemas.microsoft.com/office/drawing/2014/main" id="{C60F378E-3D8B-4315-8E71-F2B97AEFA069}"/>
              </a:ext>
            </a:extLst>
          </p:cNvPr>
          <p:cNvSpPr txBox="1">
            <a:spLocks/>
          </p:cNvSpPr>
          <p:nvPr/>
        </p:nvSpPr>
        <p:spPr>
          <a:xfrm>
            <a:off x="3803235" y="1482420"/>
            <a:ext cx="6595999" cy="369305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vi-VN" sz="2000" dirty="0">
                <a:latin typeface="+mj-lt"/>
              </a:rPr>
              <a:t>Gắn liền với sự phát triển của loài người, các thư viện ngày nay ngày càng đa dạng về nội dung. Nhiều thư viện có đến hàng vạn cuốn sách và có số lượng độc giả lớn đến mượn – trả sách mỗi ngày ở thư viện. Điều đó tạo nên sự phức tạp về mặc quản lý và tra tìm sách. Nhưng việc quản lý nội dung và vị trí sách để người dùng cần sách tìm được càng khó. Chính vì vậy việc tin học hóa hệ thống thư viện để cho hệ thống hoạt động có hiệu quả hơn là một nhu cầu thiết yếu hiện nay</a:t>
            </a:r>
          </a:p>
          <a:p>
            <a:r>
              <a:rPr lang="vi-VN" sz="2000" dirty="0">
                <a:latin typeface="+mj-lt"/>
              </a:rPr>
              <a:t>Với nhu cầu thiết yếu như vậy nên nhóm em quyết định sử dụng đề tài này để thấy được các tác dụng cũng như lợi ích của việc áp dụng công nghệ thông tin vào quản lý thư viện hiện nay.</a:t>
            </a:r>
          </a:p>
        </p:txBody>
      </p:sp>
      <p:sp>
        <p:nvSpPr>
          <p:cNvPr id="18" name="Google Shape;2177;p39">
            <a:extLst>
              <a:ext uri="{FF2B5EF4-FFF2-40B4-BE49-F238E27FC236}">
                <a16:creationId xmlns:a16="http://schemas.microsoft.com/office/drawing/2014/main" id="{07C8B7A3-4325-4CF6-845B-13BBC1E23FD2}"/>
              </a:ext>
            </a:extLst>
          </p:cNvPr>
          <p:cNvSpPr txBox="1">
            <a:spLocks/>
          </p:cNvSpPr>
          <p:nvPr/>
        </p:nvSpPr>
        <p:spPr>
          <a:xfrm>
            <a:off x="3803235" y="407397"/>
            <a:ext cx="6596000" cy="780400"/>
          </a:xfrm>
          <a:prstGeom prst="rect">
            <a:avLst/>
          </a:prstGeom>
        </p:spPr>
        <p:txBody>
          <a:bodyPr spcFirstLastPara="1" wrap="square" lIns="121900" tIns="121900" rIns="121900" bIns="12190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a:latin typeface="Times New Roman" panose="02020603050405020304" pitchFamily="18" charset="0"/>
                <a:cs typeface="Times New Roman" panose="02020603050405020304" pitchFamily="18" charset="0"/>
              </a:rPr>
              <a:t>1. Lí </a:t>
            </a:r>
            <a:r>
              <a:rPr lang="en-US" b="1" dirty="0">
                <a:latin typeface="Times New Roman" panose="02020603050405020304" pitchFamily="18" charset="0"/>
                <a:cs typeface="Times New Roman" panose="02020603050405020304" pitchFamily="18" charset="0"/>
              </a:rPr>
              <a:t>do </a:t>
            </a:r>
            <a:r>
              <a:rPr lang="en-US" b="1" dirty="0" err="1">
                <a:latin typeface="Times New Roman" panose="02020603050405020304" pitchFamily="18" charset="0"/>
                <a:cs typeface="Times New Roman" panose="02020603050405020304" pitchFamily="18" charset="0"/>
              </a:rPr>
              <a:t>chọn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đề</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tài</a:t>
            </a:r>
            <a:br>
              <a:rPr lang="en-US" dirty="0"/>
            </a:br>
            <a:endParaRPr lang="en-US" dirty="0"/>
          </a:p>
        </p:txBody>
      </p:sp>
      <p:pic>
        <p:nvPicPr>
          <p:cNvPr id="19" name="Picture 18"/>
          <p:cNvPicPr>
            <a:picLocks noChangeAspect="1"/>
          </p:cNvPicPr>
          <p:nvPr/>
        </p:nvPicPr>
        <p:blipFill>
          <a:blip r:embed="rId3">
            <a:extLst>
              <a:ext uri="{BEBA8EAE-BF5A-486C-A8C5-ECC9F3942E4B}">
                <a14:imgProps xmlns:a14="http://schemas.microsoft.com/office/drawing/2010/main">
                  <a14:imgLayer r:embed="rId4">
                    <a14:imgEffect>
                      <a14:backgroundRemoval t="6875" b="100000" l="10000" r="90000"/>
                    </a14:imgEffect>
                  </a14:imgLayer>
                </a14:imgProps>
              </a:ext>
              <a:ext uri="{28A0092B-C50C-407E-A947-70E740481C1C}">
                <a14:useLocalDpi xmlns:a14="http://schemas.microsoft.com/office/drawing/2010/main" val="0"/>
              </a:ext>
            </a:extLst>
          </a:blip>
          <a:stretch>
            <a:fillRect/>
          </a:stretch>
        </p:blipFill>
        <p:spPr>
          <a:xfrm>
            <a:off x="12588" y="3568665"/>
            <a:ext cx="3313297" cy="3313297"/>
          </a:xfrm>
          <a:prstGeom prst="rect">
            <a:avLst/>
          </a:prstGeom>
        </p:spPr>
      </p:pic>
    </p:spTree>
    <p:extLst>
      <p:ext uri="{BB962C8B-B14F-4D97-AF65-F5344CB8AC3E}">
        <p14:creationId xmlns:p14="http://schemas.microsoft.com/office/powerpoint/2010/main" val="151019423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2CAED90-829C-40D4-999C-9E7E25820D7C}"/>
              </a:ext>
            </a:extLst>
          </p:cNvPr>
          <p:cNvPicPr/>
          <p:nvPr/>
        </p:nvPicPr>
        <p:blipFill>
          <a:blip r:embed="rId3">
            <a:extLst>
              <a:ext uri="{28A0092B-C50C-407E-A947-70E740481C1C}">
                <a14:useLocalDpi xmlns:a14="http://schemas.microsoft.com/office/drawing/2010/main" val="0"/>
              </a:ext>
            </a:extLst>
          </a:blip>
          <a:stretch>
            <a:fillRect/>
          </a:stretch>
        </p:blipFill>
        <p:spPr>
          <a:xfrm>
            <a:off x="1927412" y="2133600"/>
            <a:ext cx="8686800" cy="4110037"/>
          </a:xfrm>
          <a:prstGeom prst="rect">
            <a:avLst/>
          </a:prstGeom>
        </p:spPr>
      </p:pic>
      <p:sp>
        <p:nvSpPr>
          <p:cNvPr id="4" name="TextBox 3">
            <a:extLst>
              <a:ext uri="{FF2B5EF4-FFF2-40B4-BE49-F238E27FC236}">
                <a16:creationId xmlns:a16="http://schemas.microsoft.com/office/drawing/2014/main" id="{BE4B1C3A-467E-4952-98A8-576C957D3ADF}"/>
              </a:ext>
            </a:extLst>
          </p:cNvPr>
          <p:cNvSpPr txBox="1"/>
          <p:nvPr/>
        </p:nvSpPr>
        <p:spPr>
          <a:xfrm>
            <a:off x="1193987" y="1464049"/>
            <a:ext cx="3630706" cy="369332"/>
          </a:xfrm>
          <a:prstGeom prst="rect">
            <a:avLst/>
          </a:prstGeom>
          <a:noFill/>
        </p:spPr>
        <p:txBody>
          <a:bodyPr wrap="square" rtlCol="0">
            <a:spAutoFit/>
          </a:bodyPr>
          <a:lstStyle/>
          <a:p>
            <a:r>
              <a:rPr lang="en-US" sz="1800">
                <a:solidFill>
                  <a:srgbClr val="000000"/>
                </a:solidFill>
                <a:effectLst/>
                <a:latin typeface="Times New Roman" panose="02020603050405020304" pitchFamily="18" charset="0"/>
                <a:ea typeface="Arial" panose="020B0604020202020204" pitchFamily="34" charset="0"/>
              </a:rPr>
              <a:t> </a:t>
            </a:r>
            <a:r>
              <a:rPr lang="en-US" sz="1800" b="1">
                <a:solidFill>
                  <a:srgbClr val="000000"/>
                </a:solidFill>
                <a:effectLst/>
                <a:latin typeface="Times New Roman" panose="02020603050405020304" pitchFamily="18" charset="0"/>
                <a:ea typeface="Arial" panose="020B0604020202020204" pitchFamily="34" charset="0"/>
              </a:rPr>
              <a:t>E-R Diagrams</a:t>
            </a:r>
            <a:endParaRPr lang="en-US" b="1">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008B5E0A-BA78-4B45-8170-03E7D0F3825C}"/>
              </a:ext>
            </a:extLst>
          </p:cNvPr>
          <p:cNvSpPr txBox="1"/>
          <p:nvPr/>
        </p:nvSpPr>
        <p:spPr>
          <a:xfrm>
            <a:off x="2276475" y="614363"/>
            <a:ext cx="7991475" cy="769441"/>
          </a:xfrm>
          <a:prstGeom prst="rect">
            <a:avLst/>
          </a:prstGeom>
          <a:noFill/>
        </p:spPr>
        <p:txBody>
          <a:bodyPr wrap="square">
            <a:spAutoFit/>
          </a:bodyPr>
          <a:lstStyle/>
          <a:p>
            <a:r>
              <a:rPr lang="en-US" sz="4400" b="1">
                <a:latin typeface="Times New Roman" panose="02020603050405020304" pitchFamily="18" charset="0"/>
                <a:cs typeface="Times New Roman" panose="02020603050405020304" pitchFamily="18" charset="0"/>
              </a:rPr>
              <a:t>2. Phân tích thiết kế CSDL</a:t>
            </a:r>
          </a:p>
        </p:txBody>
      </p:sp>
    </p:spTree>
    <p:extLst>
      <p:ext uri="{BB962C8B-B14F-4D97-AF65-F5344CB8AC3E}">
        <p14:creationId xmlns:p14="http://schemas.microsoft.com/office/powerpoint/2010/main" val="52301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Google Shape;287;p54"/>
          <p:cNvSpPr txBox="1">
            <a:spLocks/>
          </p:cNvSpPr>
          <p:nvPr/>
        </p:nvSpPr>
        <p:spPr>
          <a:xfrm>
            <a:off x="2994633" y="3626777"/>
            <a:ext cx="6595524" cy="1110115"/>
          </a:xfrm>
          <a:prstGeom prst="rect">
            <a:avLst/>
          </a:prstGeom>
        </p:spPr>
        <p:txBody>
          <a:bodyPr spcFirstLastPara="1" vert="horz" wrap="square" lIns="91425" tIns="91425" rIns="91425" bIns="91425"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vi-VN" sz="4800" b="1" dirty="0">
              <a:latin typeface="Arial" panose="020B0604020202020204" pitchFamily="34" charset="0"/>
              <a:cs typeface="Arial" panose="020B0604020202020204" pitchFamily="34" charset="0"/>
            </a:endParaRPr>
          </a:p>
        </p:txBody>
      </p:sp>
      <p:sp>
        <p:nvSpPr>
          <p:cNvPr id="6" name="Google Shape;289;p54"/>
          <p:cNvSpPr txBox="1">
            <a:spLocks/>
          </p:cNvSpPr>
          <p:nvPr/>
        </p:nvSpPr>
        <p:spPr>
          <a:xfrm>
            <a:off x="3746591" y="1639723"/>
            <a:ext cx="4713859" cy="1264917"/>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endParaRPr lang="en" sz="8800" b="1"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59B96EAE-E0D7-4E33-910E-01B8D0A6C752}"/>
              </a:ext>
            </a:extLst>
          </p:cNvPr>
          <p:cNvPicPr/>
          <p:nvPr/>
        </p:nvPicPr>
        <p:blipFill>
          <a:blip r:embed="rId3">
            <a:extLst>
              <a:ext uri="{28A0092B-C50C-407E-A947-70E740481C1C}">
                <a14:useLocalDpi xmlns:a14="http://schemas.microsoft.com/office/drawing/2010/main" val="0"/>
              </a:ext>
            </a:extLst>
          </a:blip>
          <a:stretch>
            <a:fillRect/>
          </a:stretch>
        </p:blipFill>
        <p:spPr>
          <a:xfrm>
            <a:off x="923925" y="1819276"/>
            <a:ext cx="4314825" cy="1411948"/>
          </a:xfrm>
          <a:prstGeom prst="rect">
            <a:avLst/>
          </a:prstGeom>
        </p:spPr>
      </p:pic>
      <p:sp>
        <p:nvSpPr>
          <p:cNvPr id="3" name="TextBox 2">
            <a:extLst>
              <a:ext uri="{FF2B5EF4-FFF2-40B4-BE49-F238E27FC236}">
                <a16:creationId xmlns:a16="http://schemas.microsoft.com/office/drawing/2014/main" id="{17111843-0D15-4FAD-AC9F-138D4EA1B2ED}"/>
              </a:ext>
            </a:extLst>
          </p:cNvPr>
          <p:cNvSpPr txBox="1"/>
          <p:nvPr/>
        </p:nvSpPr>
        <p:spPr>
          <a:xfrm>
            <a:off x="1057275" y="1047750"/>
            <a:ext cx="4000500" cy="461665"/>
          </a:xfrm>
          <a:prstGeom prst="rect">
            <a:avLst/>
          </a:prstGeom>
          <a:noFill/>
        </p:spPr>
        <p:txBody>
          <a:bodyPr wrap="square" rtlCol="0">
            <a:spAutoFit/>
          </a:bodyPr>
          <a:lstStyle/>
          <a:p>
            <a:r>
              <a:rPr lang="en-US" sz="2400" b="1">
                <a:latin typeface="Times New Roman" panose="02020603050405020304" pitchFamily="18" charset="0"/>
                <a:cs typeface="Times New Roman" panose="02020603050405020304" pitchFamily="18" charset="0"/>
              </a:rPr>
              <a:t>Table Quan_tri</a:t>
            </a:r>
          </a:p>
        </p:txBody>
      </p:sp>
      <p:pic>
        <p:nvPicPr>
          <p:cNvPr id="10" name="Picture 9">
            <a:extLst>
              <a:ext uri="{FF2B5EF4-FFF2-40B4-BE49-F238E27FC236}">
                <a16:creationId xmlns:a16="http://schemas.microsoft.com/office/drawing/2014/main" id="{24916E6C-E5FC-4915-A3DB-59FCB74D9A64}"/>
              </a:ext>
            </a:extLst>
          </p:cNvPr>
          <p:cNvPicPr/>
          <p:nvPr/>
        </p:nvPicPr>
        <p:blipFill>
          <a:blip r:embed="rId4">
            <a:extLst>
              <a:ext uri="{28A0092B-C50C-407E-A947-70E740481C1C}">
                <a14:useLocalDpi xmlns:a14="http://schemas.microsoft.com/office/drawing/2010/main" val="0"/>
              </a:ext>
            </a:extLst>
          </a:blip>
          <a:stretch>
            <a:fillRect/>
          </a:stretch>
        </p:blipFill>
        <p:spPr>
          <a:xfrm>
            <a:off x="5953125" y="1819276"/>
            <a:ext cx="4876799" cy="2506661"/>
          </a:xfrm>
          <a:prstGeom prst="rect">
            <a:avLst/>
          </a:prstGeom>
        </p:spPr>
      </p:pic>
      <p:sp>
        <p:nvSpPr>
          <p:cNvPr id="4" name="TextBox 3">
            <a:extLst>
              <a:ext uri="{FF2B5EF4-FFF2-40B4-BE49-F238E27FC236}">
                <a16:creationId xmlns:a16="http://schemas.microsoft.com/office/drawing/2014/main" id="{D8E058FF-8559-429C-BB1F-F8ECF6CD9359}"/>
              </a:ext>
            </a:extLst>
          </p:cNvPr>
          <p:cNvSpPr txBox="1"/>
          <p:nvPr/>
        </p:nvSpPr>
        <p:spPr>
          <a:xfrm>
            <a:off x="5953125" y="914400"/>
            <a:ext cx="4629150" cy="461665"/>
          </a:xfrm>
          <a:prstGeom prst="rect">
            <a:avLst/>
          </a:prstGeom>
          <a:noFill/>
        </p:spPr>
        <p:txBody>
          <a:bodyPr wrap="square" rtlCol="0">
            <a:spAutoFit/>
          </a:bodyPr>
          <a:lstStyle/>
          <a:p>
            <a:r>
              <a:rPr lang="en-US" sz="2400" b="1">
                <a:latin typeface="Times New Roman" panose="02020603050405020304" pitchFamily="18" charset="0"/>
                <a:cs typeface="Times New Roman" panose="02020603050405020304" pitchFamily="18" charset="0"/>
              </a:rPr>
              <a:t>Table Sach</a:t>
            </a:r>
          </a:p>
        </p:txBody>
      </p:sp>
    </p:spTree>
    <p:extLst>
      <p:ext uri="{BB962C8B-B14F-4D97-AF65-F5344CB8AC3E}">
        <p14:creationId xmlns:p14="http://schemas.microsoft.com/office/powerpoint/2010/main" val="2711004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p:tgtEl>
                                          <p:spTgt spid="5"/>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1000"/>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Google Shape;287;p54"/>
          <p:cNvSpPr txBox="1">
            <a:spLocks/>
          </p:cNvSpPr>
          <p:nvPr/>
        </p:nvSpPr>
        <p:spPr>
          <a:xfrm>
            <a:off x="2994633" y="3626777"/>
            <a:ext cx="6595524" cy="1110115"/>
          </a:xfrm>
          <a:prstGeom prst="rect">
            <a:avLst/>
          </a:prstGeom>
        </p:spPr>
        <p:txBody>
          <a:bodyPr spcFirstLastPara="1" vert="horz" wrap="square" lIns="91425" tIns="91425" rIns="91425" bIns="91425" rtlCol="0" anchor="ctr" anchorCtr="0">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endParaRPr lang="vi-VN" sz="4800" b="1" dirty="0">
              <a:latin typeface="Arial" panose="020B0604020202020204" pitchFamily="34" charset="0"/>
              <a:cs typeface="Arial" panose="020B0604020202020204" pitchFamily="34" charset="0"/>
            </a:endParaRPr>
          </a:p>
        </p:txBody>
      </p:sp>
      <p:sp>
        <p:nvSpPr>
          <p:cNvPr id="6" name="Google Shape;289;p54"/>
          <p:cNvSpPr txBox="1">
            <a:spLocks/>
          </p:cNvSpPr>
          <p:nvPr/>
        </p:nvSpPr>
        <p:spPr>
          <a:xfrm>
            <a:off x="4589273" y="2272181"/>
            <a:ext cx="4713859" cy="1264917"/>
          </a:xfrm>
          <a:prstGeom prst="rect">
            <a:avLst/>
          </a:prstGeom>
        </p:spPr>
        <p:txBody>
          <a:bodyPr spcFirstLastPara="1" wrap="square" lIns="91425" tIns="91425" rIns="91425" bIns="91425"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Bef>
                <a:spcPts val="0"/>
              </a:spcBef>
            </a:pPr>
            <a:endParaRPr lang="en" sz="8800" b="1"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7637455A-400C-4972-AFEC-F48C74C741BC}"/>
              </a:ext>
            </a:extLst>
          </p:cNvPr>
          <p:cNvPicPr/>
          <p:nvPr/>
        </p:nvPicPr>
        <p:blipFill>
          <a:blip r:embed="rId3">
            <a:extLst>
              <a:ext uri="{28A0092B-C50C-407E-A947-70E740481C1C}">
                <a14:useLocalDpi xmlns:a14="http://schemas.microsoft.com/office/drawing/2010/main" val="0"/>
              </a:ext>
            </a:extLst>
          </a:blip>
          <a:stretch>
            <a:fillRect/>
          </a:stretch>
        </p:blipFill>
        <p:spPr>
          <a:xfrm>
            <a:off x="885825" y="2021353"/>
            <a:ext cx="4552950" cy="3031490"/>
          </a:xfrm>
          <a:prstGeom prst="rect">
            <a:avLst/>
          </a:prstGeom>
        </p:spPr>
      </p:pic>
      <p:sp>
        <p:nvSpPr>
          <p:cNvPr id="10" name="TextBox 9">
            <a:extLst>
              <a:ext uri="{FF2B5EF4-FFF2-40B4-BE49-F238E27FC236}">
                <a16:creationId xmlns:a16="http://schemas.microsoft.com/office/drawing/2014/main" id="{B0AF8A1E-8FC0-444B-ABD9-89B508019648}"/>
              </a:ext>
            </a:extLst>
          </p:cNvPr>
          <p:cNvSpPr txBox="1"/>
          <p:nvPr/>
        </p:nvSpPr>
        <p:spPr>
          <a:xfrm>
            <a:off x="1257300" y="1381125"/>
            <a:ext cx="4448175" cy="461665"/>
          </a:xfrm>
          <a:prstGeom prst="rect">
            <a:avLst/>
          </a:prstGeom>
          <a:noFill/>
        </p:spPr>
        <p:txBody>
          <a:bodyPr wrap="square" rtlCol="0">
            <a:spAutoFit/>
          </a:bodyPr>
          <a:lstStyle/>
          <a:p>
            <a:r>
              <a:rPr lang="en-US" sz="2400" b="1">
                <a:latin typeface="Times New Roman" panose="02020603050405020304" pitchFamily="18" charset="0"/>
                <a:cs typeface="Times New Roman" panose="02020603050405020304" pitchFamily="18" charset="0"/>
              </a:rPr>
              <a:t>Table Phieu_muon</a:t>
            </a:r>
          </a:p>
        </p:txBody>
      </p:sp>
      <p:pic>
        <p:nvPicPr>
          <p:cNvPr id="11" name="Picture 10">
            <a:extLst>
              <a:ext uri="{FF2B5EF4-FFF2-40B4-BE49-F238E27FC236}">
                <a16:creationId xmlns:a16="http://schemas.microsoft.com/office/drawing/2014/main" id="{55E68A57-289D-4624-9CF1-BEB4FA1E6427}"/>
              </a:ext>
            </a:extLst>
          </p:cNvPr>
          <p:cNvPicPr/>
          <p:nvPr/>
        </p:nvPicPr>
        <p:blipFill>
          <a:blip r:embed="rId4">
            <a:extLst>
              <a:ext uri="{28A0092B-C50C-407E-A947-70E740481C1C}">
                <a14:useLocalDpi xmlns:a14="http://schemas.microsoft.com/office/drawing/2010/main" val="0"/>
              </a:ext>
            </a:extLst>
          </a:blip>
          <a:srcRect/>
          <a:stretch>
            <a:fillRect/>
          </a:stretch>
        </p:blipFill>
        <p:spPr>
          <a:xfrm>
            <a:off x="6462712" y="2021353"/>
            <a:ext cx="5236253" cy="3031490"/>
          </a:xfrm>
          <a:prstGeom prst="rect">
            <a:avLst/>
          </a:prstGeom>
          <a:noFill/>
          <a:ln>
            <a:noFill/>
          </a:ln>
        </p:spPr>
      </p:pic>
      <p:sp>
        <p:nvSpPr>
          <p:cNvPr id="12" name="TextBox 11">
            <a:extLst>
              <a:ext uri="{FF2B5EF4-FFF2-40B4-BE49-F238E27FC236}">
                <a16:creationId xmlns:a16="http://schemas.microsoft.com/office/drawing/2014/main" id="{A7BC7316-4B5E-4352-BE6C-3FE8DB5A16FC}"/>
              </a:ext>
            </a:extLst>
          </p:cNvPr>
          <p:cNvSpPr txBox="1"/>
          <p:nvPr/>
        </p:nvSpPr>
        <p:spPr>
          <a:xfrm>
            <a:off x="6600825" y="1257300"/>
            <a:ext cx="4448175" cy="461665"/>
          </a:xfrm>
          <a:prstGeom prst="rect">
            <a:avLst/>
          </a:prstGeom>
          <a:noFill/>
        </p:spPr>
        <p:txBody>
          <a:bodyPr wrap="square" rtlCol="0">
            <a:spAutoFit/>
          </a:bodyPr>
          <a:lstStyle/>
          <a:p>
            <a:r>
              <a:rPr lang="en-US" sz="2400" b="1">
                <a:latin typeface="Times New Roman" panose="02020603050405020304" pitchFamily="18" charset="0"/>
                <a:cs typeface="Times New Roman" panose="02020603050405020304" pitchFamily="18" charset="0"/>
              </a:rPr>
              <a:t>Table Ban_Doc</a:t>
            </a:r>
          </a:p>
        </p:txBody>
      </p:sp>
    </p:spTree>
    <p:extLst>
      <p:ext uri="{BB962C8B-B14F-4D97-AF65-F5344CB8AC3E}">
        <p14:creationId xmlns:p14="http://schemas.microsoft.com/office/powerpoint/2010/main" val="3898619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p:tgtEl>
                                          <p:spTgt spid="5"/>
                                        </p:tgtEl>
                                        <p:attrNameLst>
                                          <p:attrName>ppt_x</p:attrName>
                                        </p:attrNameLst>
                                      </p:cBhvr>
                                      <p:tavLst>
                                        <p:tav tm="0">
                                          <p:val>
                                            <p:strVal val="#ppt_x-1"/>
                                          </p:val>
                                        </p:tav>
                                        <p:tav tm="100000">
                                          <p:val>
                                            <p:strVal val="#ppt_x"/>
                                          </p:val>
                                        </p:tav>
                                      </p:tavLst>
                                    </p:anim>
                                  </p:childTnLst>
                                </p:cTn>
                              </p:par>
                              <p:par>
                                <p:cTn id="8" presetID="2" presetClass="entr" presetSubtype="4"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1000"/>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srcRect l="18546" t="15135" r="33784" b="30816"/>
          <a:stretch/>
        </p:blipFill>
        <p:spPr>
          <a:xfrm>
            <a:off x="3205317" y="98323"/>
            <a:ext cx="5102941" cy="3254477"/>
          </a:xfrm>
          <a:prstGeom prst="rect">
            <a:avLst/>
          </a:prstGeom>
        </p:spPr>
      </p:pic>
      <p:sp>
        <p:nvSpPr>
          <p:cNvPr id="3" name="Rounded Rectangle 2"/>
          <p:cNvSpPr/>
          <p:nvPr/>
        </p:nvSpPr>
        <p:spPr>
          <a:xfrm>
            <a:off x="4621161" y="3824748"/>
            <a:ext cx="2743200" cy="678426"/>
          </a:xfrm>
          <a:prstGeom prst="roundRect">
            <a:avLst/>
          </a:prstGeom>
          <a:solidFill>
            <a:schemeClr val="tx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dirty="0">
                <a:latin typeface="Times New Roman" panose="02020603050405020304" pitchFamily="18" charset="0"/>
                <a:cs typeface="Times New Roman" panose="02020603050405020304" pitchFamily="18" charset="0"/>
              </a:rPr>
              <a:t>ĐĂNG NHẬP</a:t>
            </a:r>
          </a:p>
        </p:txBody>
      </p:sp>
      <p:sp>
        <p:nvSpPr>
          <p:cNvPr id="4" name="Rounded Rectangle 3">
            <a:hlinkClick r:id="rId4" action="ppaction://hlinksldjump"/>
          </p:cNvPr>
          <p:cNvSpPr/>
          <p:nvPr/>
        </p:nvSpPr>
        <p:spPr>
          <a:xfrm>
            <a:off x="1877961" y="5078360"/>
            <a:ext cx="2743200" cy="678426"/>
          </a:xfrm>
          <a:prstGeom prst="roundRect">
            <a:avLst/>
          </a:prstGeom>
          <a:solidFill>
            <a:schemeClr val="tx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dirty="0">
                <a:latin typeface="Times New Roman" panose="02020603050405020304" pitchFamily="18" charset="0"/>
                <a:cs typeface="Times New Roman" panose="02020603050405020304" pitchFamily="18" charset="0"/>
              </a:rPr>
              <a:t>ADMIN</a:t>
            </a:r>
          </a:p>
        </p:txBody>
      </p:sp>
      <p:sp>
        <p:nvSpPr>
          <p:cNvPr id="5" name="Rounded Rectangle 4">
            <a:hlinkClick r:id="rId5" action="ppaction://hlinksldjump"/>
          </p:cNvPr>
          <p:cNvSpPr/>
          <p:nvPr/>
        </p:nvSpPr>
        <p:spPr>
          <a:xfrm>
            <a:off x="7570839" y="4928722"/>
            <a:ext cx="2743200" cy="678426"/>
          </a:xfrm>
          <a:prstGeom prst="roundRect">
            <a:avLst/>
          </a:prstGeom>
          <a:solidFill>
            <a:schemeClr val="tx1"/>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800" dirty="0">
                <a:latin typeface="Times New Roman" panose="02020603050405020304" pitchFamily="18" charset="0"/>
                <a:cs typeface="Times New Roman" panose="02020603050405020304" pitchFamily="18" charset="0"/>
              </a:rPr>
              <a:t>NGƯỜI DÙNG</a:t>
            </a:r>
          </a:p>
        </p:txBody>
      </p:sp>
      <p:sp>
        <p:nvSpPr>
          <p:cNvPr id="6" name="Right Arrow 5"/>
          <p:cNvSpPr/>
          <p:nvPr/>
        </p:nvSpPr>
        <p:spPr>
          <a:xfrm rot="7338161">
            <a:off x="4268656" y="4644508"/>
            <a:ext cx="455413"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Arrow 6"/>
          <p:cNvSpPr/>
          <p:nvPr/>
        </p:nvSpPr>
        <p:spPr>
          <a:xfrm rot="3274248">
            <a:off x="7228163" y="4494667"/>
            <a:ext cx="455413"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E6466FBE-3422-4FF1-BFCD-11D125300B6E}"/>
              </a:ext>
            </a:extLst>
          </p:cNvPr>
          <p:cNvSpPr txBox="1"/>
          <p:nvPr/>
        </p:nvSpPr>
        <p:spPr>
          <a:xfrm>
            <a:off x="390525" y="295275"/>
            <a:ext cx="2463096" cy="2585323"/>
          </a:xfrm>
          <a:prstGeom prst="rect">
            <a:avLst/>
          </a:prstGeom>
          <a:noFill/>
        </p:spPr>
        <p:txBody>
          <a:bodyPr wrap="square" rtlCol="0">
            <a:spAutoFit/>
          </a:bodyPr>
          <a:lstStyle/>
          <a:p>
            <a:r>
              <a:rPr lang="en-US" sz="5400" b="1">
                <a:latin typeface="Times New Roman" panose="02020603050405020304" pitchFamily="18" charset="0"/>
                <a:cs typeface="Times New Roman" panose="02020603050405020304" pitchFamily="18" charset="0"/>
              </a:rPr>
              <a:t>3. Sơ đồ ứng dụng</a:t>
            </a:r>
          </a:p>
        </p:txBody>
      </p:sp>
    </p:spTree>
    <p:extLst>
      <p:ext uri="{BB962C8B-B14F-4D97-AF65-F5344CB8AC3E}">
        <p14:creationId xmlns:p14="http://schemas.microsoft.com/office/powerpoint/2010/main" val="3663794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circle(in)">
                                      <p:cBhvr>
                                        <p:cTn id="13" dur="2000"/>
                                        <p:tgtEl>
                                          <p:spTgt spid="6"/>
                                        </p:tgtEl>
                                      </p:cBhvr>
                                    </p:animEffect>
                                  </p:childTnLst>
                                </p:cTn>
                              </p:par>
                              <p:par>
                                <p:cTn id="14" presetID="6" presetClass="entr" presetSubtype="16"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in)">
                                      <p:cBhvr>
                                        <p:cTn id="16" dur="2000"/>
                                        <p:tgtEl>
                                          <p:spTgt spid="7"/>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ounded Rectangle 2"/>
          <p:cNvSpPr/>
          <p:nvPr/>
        </p:nvSpPr>
        <p:spPr>
          <a:xfrm>
            <a:off x="4640827" y="1140543"/>
            <a:ext cx="2920180" cy="983226"/>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NGƯỜI DÙNG</a:t>
            </a:r>
          </a:p>
        </p:txBody>
      </p:sp>
      <p:sp>
        <p:nvSpPr>
          <p:cNvPr id="4" name="Rounded Rectangle 3"/>
          <p:cNvSpPr/>
          <p:nvPr/>
        </p:nvSpPr>
        <p:spPr>
          <a:xfrm>
            <a:off x="7561007" y="3076140"/>
            <a:ext cx="2920180" cy="983226"/>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LẬP PHIẾU MƯỢN</a:t>
            </a:r>
          </a:p>
        </p:txBody>
      </p:sp>
      <p:sp>
        <p:nvSpPr>
          <p:cNvPr id="5" name="Rounded Rectangle 4"/>
          <p:cNvSpPr/>
          <p:nvPr/>
        </p:nvSpPr>
        <p:spPr>
          <a:xfrm>
            <a:off x="1720647" y="3077497"/>
            <a:ext cx="2920180" cy="983226"/>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t>TÌM KIẾM SÁCH</a:t>
            </a:r>
          </a:p>
        </p:txBody>
      </p:sp>
      <p:sp>
        <p:nvSpPr>
          <p:cNvPr id="6" name="Rounded Rectangle 5">
            <a:hlinkClick r:id="rId3" action="ppaction://hlinksldjump"/>
          </p:cNvPr>
          <p:cNvSpPr/>
          <p:nvPr/>
        </p:nvSpPr>
        <p:spPr>
          <a:xfrm>
            <a:off x="9021097" y="5594555"/>
            <a:ext cx="2920180" cy="983226"/>
          </a:xfrm>
          <a:prstGeom prst="round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QUAY LẠI</a:t>
            </a:r>
          </a:p>
        </p:txBody>
      </p:sp>
      <p:sp>
        <p:nvSpPr>
          <p:cNvPr id="7" name="Right Arrow 6"/>
          <p:cNvSpPr/>
          <p:nvPr/>
        </p:nvSpPr>
        <p:spPr>
          <a:xfrm rot="7338161">
            <a:off x="4317818" y="2443316"/>
            <a:ext cx="455413"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p:cNvSpPr/>
          <p:nvPr/>
        </p:nvSpPr>
        <p:spPr>
          <a:xfrm rot="3600066">
            <a:off x="7583391" y="2442638"/>
            <a:ext cx="455413" cy="314633"/>
          </a:xfrm>
          <a:prstGeom prst="rightArrow">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0589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circle(in)">
                                      <p:cBhvr>
                                        <p:cTn id="7" dur="2000"/>
                                        <p:tgtEl>
                                          <p:spTgt spid="7"/>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circle(in)">
                                      <p:cBhvr>
                                        <p:cTn id="10"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527</TotalTime>
  <Words>343</Words>
  <Application>Microsoft Office PowerPoint</Application>
  <PresentationFormat>Widescreen</PresentationFormat>
  <Paragraphs>51</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Monotype Corsiva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Phung</dc:creator>
  <cp:lastModifiedBy>Nguyễn  Vương Triều An</cp:lastModifiedBy>
  <cp:revision>20</cp:revision>
  <dcterms:created xsi:type="dcterms:W3CDTF">2021-09-03T15:04:28Z</dcterms:created>
  <dcterms:modified xsi:type="dcterms:W3CDTF">2021-09-06T10:16:45Z</dcterms:modified>
</cp:coreProperties>
</file>

<file path=docProps/thumbnail.jpeg>
</file>